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76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4" r:id="rId19"/>
    <p:sldId id="273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94660"/>
  </p:normalViewPr>
  <p:slideViewPr>
    <p:cSldViewPr>
      <p:cViewPr varScale="1">
        <p:scale>
          <a:sx n="69" d="100"/>
          <a:sy n="69" d="100"/>
        </p:scale>
        <p:origin x="-13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E2FED4-3E0D-406C-92A2-FF8F6F16E67C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7BB4398-9F84-459B-A71C-EC2D7C7E77EE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916832"/>
            <a:ext cx="7406640" cy="147218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құрлымы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07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 тау жыныстардың қалыптасуы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5"/>
            <a:ext cx="7653536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литогенез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седиментогенез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  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катагенез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себепкерлер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мен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Себепкерлердің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морудың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Седиментогенез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тасымалданып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седиментация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алабында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іріктелуі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сынықтар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ерітінділерден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Седиментогенез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жанартаулық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материал  мен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рекеттері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5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7315779" cy="4379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38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болбыр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су  мен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қаныққан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Суда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40-тан 80%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ал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40-60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газ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87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Диагенез  </a:t>
            </a:r>
            <a:r>
              <a:rPr lang="ru-RU" sz="2800" dirty="0" err="1"/>
              <a:t>сатысының</a:t>
            </a:r>
            <a:r>
              <a:rPr lang="ru-RU" sz="2800" dirty="0"/>
              <a:t>  </a:t>
            </a:r>
            <a:r>
              <a:rPr lang="ru-RU" sz="2800" dirty="0" err="1"/>
              <a:t>кең</a:t>
            </a:r>
            <a:r>
              <a:rPr lang="ru-RU" sz="2800" dirty="0"/>
              <a:t>  </a:t>
            </a:r>
            <a:r>
              <a:rPr lang="ru-RU" sz="2800" dirty="0" err="1"/>
              <a:t>тараған</a:t>
            </a:r>
            <a:r>
              <a:rPr lang="ru-RU" sz="2800" dirty="0"/>
              <a:t>  </a:t>
            </a:r>
            <a:r>
              <a:rPr lang="ru-RU" sz="2800" dirty="0" err="1"/>
              <a:t>минералдары</a:t>
            </a:r>
            <a:r>
              <a:rPr lang="ru-RU" sz="2800" dirty="0"/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1700808"/>
            <a:ext cx="3657600" cy="3984029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err="1" smtClean="0"/>
              <a:t>сульфидтер</a:t>
            </a:r>
            <a:r>
              <a:rPr lang="ru-RU" dirty="0" smtClean="0"/>
              <a:t> </a:t>
            </a:r>
            <a:r>
              <a:rPr lang="ru-RU" dirty="0"/>
              <a:t>/пирит  марказит</a:t>
            </a:r>
            <a:r>
              <a:rPr lang="ru-RU" dirty="0" smtClean="0"/>
              <a:t>/  </a:t>
            </a:r>
          </a:p>
          <a:p>
            <a:pPr algn="just"/>
            <a:r>
              <a:rPr lang="ru-RU" dirty="0" err="1" smtClean="0"/>
              <a:t>оксидтер</a:t>
            </a:r>
            <a:r>
              <a:rPr lang="ru-RU" dirty="0" smtClean="0"/>
              <a:t>  </a:t>
            </a:r>
            <a:r>
              <a:rPr lang="ru-RU" dirty="0"/>
              <a:t>мен </a:t>
            </a:r>
            <a:r>
              <a:rPr lang="ru-RU" dirty="0" err="1"/>
              <a:t>гидроксидтер</a:t>
            </a:r>
            <a:r>
              <a:rPr lang="ru-RU" dirty="0"/>
              <a:t> /опал,  халцедон,  кварц,  гетит,  </a:t>
            </a:r>
            <a:r>
              <a:rPr lang="ru-RU" dirty="0" err="1"/>
              <a:t>гидрогетит</a:t>
            </a:r>
            <a:r>
              <a:rPr lang="ru-RU" dirty="0"/>
              <a:t>,  псиломелан,  пиролюзит,  </a:t>
            </a:r>
            <a:r>
              <a:rPr lang="ru-RU" dirty="0" smtClean="0"/>
              <a:t>манганит/ </a:t>
            </a:r>
          </a:p>
          <a:p>
            <a:pPr algn="just"/>
            <a:r>
              <a:rPr lang="ru-RU" dirty="0" err="1" smtClean="0"/>
              <a:t>сульфаттар</a:t>
            </a:r>
            <a:r>
              <a:rPr lang="ru-RU" dirty="0" smtClean="0"/>
              <a:t> </a:t>
            </a:r>
            <a:r>
              <a:rPr lang="ru-RU" dirty="0"/>
              <a:t>/</a:t>
            </a:r>
            <a:r>
              <a:rPr lang="ru-RU" dirty="0" smtClean="0"/>
              <a:t>барит, целестин/  </a:t>
            </a:r>
          </a:p>
          <a:p>
            <a:pPr algn="just"/>
            <a:r>
              <a:rPr lang="ru-RU" dirty="0" err="1" smtClean="0"/>
              <a:t>карбонаттар</a:t>
            </a:r>
            <a:r>
              <a:rPr lang="ru-RU" dirty="0" smtClean="0"/>
              <a:t> </a:t>
            </a:r>
            <a:r>
              <a:rPr lang="ru-RU" dirty="0"/>
              <a:t>/кальцит,  доломит, </a:t>
            </a:r>
            <a:r>
              <a:rPr lang="ru-RU" dirty="0" smtClean="0"/>
              <a:t>сидерит</a:t>
            </a:r>
            <a:r>
              <a:rPr lang="ru-RU" dirty="0"/>
              <a:t>,  магнезит</a:t>
            </a:r>
            <a:r>
              <a:rPr lang="ru-RU" dirty="0" smtClean="0"/>
              <a:t>/</a:t>
            </a:r>
          </a:p>
          <a:p>
            <a:pPr algn="just"/>
            <a:r>
              <a:rPr lang="ru-RU" dirty="0" err="1" smtClean="0"/>
              <a:t>фосфаттар</a:t>
            </a:r>
            <a:r>
              <a:rPr lang="ru-RU" dirty="0" smtClean="0"/>
              <a:t> </a:t>
            </a:r>
            <a:r>
              <a:rPr lang="ru-RU" dirty="0"/>
              <a:t>/</a:t>
            </a:r>
            <a:r>
              <a:rPr lang="ru-RU" dirty="0" err="1"/>
              <a:t>даллит</a:t>
            </a:r>
            <a:r>
              <a:rPr lang="ru-RU" dirty="0"/>
              <a:t>,  </a:t>
            </a:r>
            <a:r>
              <a:rPr lang="ru-RU" dirty="0" err="1"/>
              <a:t>курскит</a:t>
            </a:r>
            <a:r>
              <a:rPr lang="ru-RU" dirty="0"/>
              <a:t>,  </a:t>
            </a:r>
            <a:r>
              <a:rPr lang="ru-RU" dirty="0" err="1"/>
              <a:t>коллофан</a:t>
            </a:r>
            <a:r>
              <a:rPr lang="ru-RU" dirty="0" smtClean="0"/>
              <a:t>/ </a:t>
            </a:r>
          </a:p>
          <a:p>
            <a:pPr algn="just"/>
            <a:r>
              <a:rPr lang="ru-RU" dirty="0" err="1" smtClean="0"/>
              <a:t>силикаттар</a:t>
            </a:r>
            <a:r>
              <a:rPr lang="ru-RU" dirty="0" smtClean="0"/>
              <a:t> </a:t>
            </a:r>
            <a:r>
              <a:rPr lang="ru-RU" dirty="0"/>
              <a:t>/глауконит,  </a:t>
            </a:r>
            <a:r>
              <a:rPr lang="ru-RU" dirty="0" err="1"/>
              <a:t>лептохлориттер</a:t>
            </a:r>
            <a:r>
              <a:rPr lang="ru-RU" dirty="0"/>
              <a:t>,  каолинит,  гидрослюда, монтмориллонит,  </a:t>
            </a:r>
            <a:r>
              <a:rPr lang="ru-RU" dirty="0" err="1"/>
              <a:t>цеолиттер</a:t>
            </a:r>
            <a:r>
              <a:rPr lang="ru-RU" dirty="0" smtClean="0"/>
              <a:t>/</a:t>
            </a:r>
          </a:p>
          <a:p>
            <a:pPr algn="just"/>
            <a:r>
              <a:rPr lang="ru-RU" dirty="0" err="1" smtClean="0"/>
              <a:t>Бұл</a:t>
            </a:r>
            <a:r>
              <a:rPr lang="ru-RU" dirty="0" smtClean="0"/>
              <a:t>  </a:t>
            </a:r>
            <a:r>
              <a:rPr lang="ru-RU" dirty="0" err="1"/>
              <a:t>минералдар</a:t>
            </a:r>
            <a:r>
              <a:rPr lang="ru-RU" dirty="0"/>
              <a:t>  </a:t>
            </a:r>
            <a:r>
              <a:rPr lang="ru-RU" dirty="0" err="1"/>
              <a:t>көбінесе</a:t>
            </a:r>
            <a:r>
              <a:rPr lang="ru-RU" dirty="0"/>
              <a:t>  </a:t>
            </a:r>
            <a:r>
              <a:rPr lang="ru-RU" dirty="0" err="1"/>
              <a:t>ұсақ-майда</a:t>
            </a:r>
            <a:r>
              <a:rPr lang="ru-RU" dirty="0"/>
              <a:t>  </a:t>
            </a:r>
            <a:r>
              <a:rPr lang="ru-RU" dirty="0" err="1"/>
              <a:t>түйіршіктер</a:t>
            </a:r>
            <a:r>
              <a:rPr lang="ru-RU" dirty="0"/>
              <a:t>,  </a:t>
            </a:r>
            <a:r>
              <a:rPr lang="ru-RU" dirty="0" err="1"/>
              <a:t>сферолиттер</a:t>
            </a:r>
            <a:r>
              <a:rPr lang="ru-RU" dirty="0"/>
              <a:t>, </a:t>
            </a:r>
            <a:r>
              <a:rPr lang="ru-RU" dirty="0" err="1"/>
              <a:t>оолиттер</a:t>
            </a:r>
            <a:r>
              <a:rPr lang="ru-RU" dirty="0"/>
              <a:t>,  </a:t>
            </a:r>
            <a:r>
              <a:rPr lang="ru-RU" dirty="0" err="1"/>
              <a:t>тасберіштер</a:t>
            </a:r>
            <a:r>
              <a:rPr lang="ru-RU" dirty="0"/>
              <a:t>,  </a:t>
            </a:r>
            <a:r>
              <a:rPr lang="ru-RU" dirty="0" err="1"/>
              <a:t>керіш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0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/>
          <a:lstStyle/>
          <a:p>
            <a:r>
              <a:rPr lang="kk-KZ" dirty="0"/>
              <a:t>К</a:t>
            </a:r>
            <a:r>
              <a:rPr lang="kk-KZ" dirty="0" smtClean="0"/>
              <a:t>атагенез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196752"/>
            <a:ext cx="7498080" cy="48006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kk-KZ" sz="2800" dirty="0">
                <a:latin typeface="+mj-lt"/>
              </a:rPr>
              <a:t>Катагенез  деп  шөгінді  таужыныстардың  стратисферадан метаморфизмге дейінгі өзгеруін айтады. Бұл процесс температура мен  қысымның  жоғарылауына  байланысты.  </a:t>
            </a:r>
            <a:r>
              <a:rPr lang="kk-KZ" sz="2800" dirty="0" smtClean="0">
                <a:latin typeface="+mj-lt"/>
              </a:rPr>
              <a:t>Диагенезден</a:t>
            </a:r>
            <a:r>
              <a:rPr lang="ru-RU" sz="2800" dirty="0">
                <a:latin typeface="+mj-lt"/>
              </a:rPr>
              <a:t> </a:t>
            </a:r>
            <a:r>
              <a:rPr lang="kk-KZ" sz="2800" dirty="0" smtClean="0">
                <a:latin typeface="+mj-lt"/>
              </a:rPr>
              <a:t>айырмашылығы  </a:t>
            </a:r>
            <a:r>
              <a:rPr lang="kk-KZ" sz="2800" dirty="0">
                <a:latin typeface="+mj-lt"/>
              </a:rPr>
              <a:t>бұл  процесс  таза  физикалық-химиялық,  организмдер  қатыспайды.  Катагенезде  шөгінді таужыныстар  одан </a:t>
            </a:r>
            <a:r>
              <a:rPr lang="kk-KZ" sz="2800" dirty="0" smtClean="0">
                <a:latin typeface="+mj-lt"/>
              </a:rPr>
              <a:t>əрі тығыздалады  </a:t>
            </a:r>
            <a:r>
              <a:rPr lang="kk-KZ" sz="2800" dirty="0">
                <a:latin typeface="+mj-lt"/>
              </a:rPr>
              <a:t>жəне  минерал  түзілуінің  əр  түрлі процестері /жемірілу,  еру,  орынбасу,  ерітіндіден  қайта  түзілу,  сынықтардың</a:t>
            </a:r>
            <a:endParaRPr lang="ru-RU" sz="2800" dirty="0">
              <a:latin typeface="+mj-lt"/>
            </a:endParaRPr>
          </a:p>
          <a:p>
            <a:pPr marL="82296" indent="0">
              <a:buNone/>
            </a:pPr>
            <a:r>
              <a:rPr lang="kk-KZ" sz="2800" dirty="0">
                <a:latin typeface="+mj-lt"/>
              </a:rPr>
              <a:t>өзгеруі, қайта кристалдану т.б./ жүреді.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66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err="1"/>
              <a:t>Катагенез</a:t>
            </a:r>
            <a:r>
              <a:rPr lang="ru-RU" sz="3200" dirty="0"/>
              <a:t>  </a:t>
            </a:r>
            <a:r>
              <a:rPr lang="ru-RU" sz="3200" dirty="0" err="1"/>
              <a:t>сатысының</a:t>
            </a:r>
            <a:r>
              <a:rPr lang="ru-RU" sz="3200" dirty="0"/>
              <a:t>  </a:t>
            </a:r>
            <a:r>
              <a:rPr lang="ru-RU" sz="3200" dirty="0" err="1"/>
              <a:t>кең</a:t>
            </a:r>
            <a:r>
              <a:rPr lang="ru-RU" sz="3200" dirty="0"/>
              <a:t>  </a:t>
            </a:r>
            <a:r>
              <a:rPr lang="ru-RU" sz="3200" dirty="0" err="1"/>
              <a:t>тараған</a:t>
            </a:r>
            <a:r>
              <a:rPr lang="ru-RU" sz="3200" dirty="0"/>
              <a:t>  </a:t>
            </a:r>
            <a:r>
              <a:rPr lang="ru-RU" sz="3200" dirty="0" err="1"/>
              <a:t>минералдары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темір</a:t>
            </a:r>
            <a:r>
              <a:rPr lang="ru-RU" dirty="0"/>
              <a:t>  мен </a:t>
            </a:r>
            <a:r>
              <a:rPr lang="ru-RU" dirty="0" err="1" smtClean="0"/>
              <a:t>ауыр</a:t>
            </a:r>
            <a:r>
              <a:rPr lang="ru-RU" dirty="0" smtClean="0"/>
              <a:t> </a:t>
            </a:r>
            <a:r>
              <a:rPr lang="ru-RU" dirty="0" err="1" smtClean="0"/>
              <a:t>элементтердің</a:t>
            </a:r>
            <a:r>
              <a:rPr lang="ru-RU" dirty="0" smtClean="0"/>
              <a:t>  </a:t>
            </a:r>
            <a:r>
              <a:rPr lang="ru-RU" dirty="0" err="1"/>
              <a:t>сульфидтері</a:t>
            </a:r>
            <a:r>
              <a:rPr lang="ru-RU" dirty="0"/>
              <a:t> /пирит,  марказит,  галенит,  </a:t>
            </a:r>
            <a:r>
              <a:rPr lang="ru-RU" dirty="0" smtClean="0"/>
              <a:t>сфалерит/</a:t>
            </a:r>
          </a:p>
          <a:p>
            <a:r>
              <a:rPr lang="ru-RU" dirty="0" err="1" smtClean="0"/>
              <a:t>оксидтер</a:t>
            </a:r>
            <a:r>
              <a:rPr lang="ru-RU" dirty="0" smtClean="0"/>
              <a:t>/халцедон</a:t>
            </a:r>
            <a:r>
              <a:rPr lang="ru-RU" dirty="0"/>
              <a:t>, кварц, гематит, рутил, </a:t>
            </a:r>
            <a:r>
              <a:rPr lang="ru-RU" dirty="0" err="1"/>
              <a:t>анатаз</a:t>
            </a:r>
            <a:r>
              <a:rPr lang="ru-RU" dirty="0" smtClean="0"/>
              <a:t>/</a:t>
            </a:r>
          </a:p>
          <a:p>
            <a:r>
              <a:rPr lang="ru-RU" dirty="0" err="1" smtClean="0"/>
              <a:t>сульфаттар</a:t>
            </a:r>
            <a:r>
              <a:rPr lang="ru-RU" dirty="0" smtClean="0"/>
              <a:t> </a:t>
            </a:r>
            <a:r>
              <a:rPr lang="ru-RU" dirty="0"/>
              <a:t>/барит,  ангидрит</a:t>
            </a:r>
            <a:r>
              <a:rPr lang="ru-RU" dirty="0" smtClean="0"/>
              <a:t>/ </a:t>
            </a:r>
          </a:p>
          <a:p>
            <a:r>
              <a:rPr lang="ru-RU" dirty="0" err="1" smtClean="0"/>
              <a:t>карбонаттар</a:t>
            </a:r>
            <a:r>
              <a:rPr lang="ru-RU" dirty="0" smtClean="0"/>
              <a:t> </a:t>
            </a:r>
            <a:r>
              <a:rPr lang="ru-RU" dirty="0"/>
              <a:t>/кальцит,  доломит, </a:t>
            </a:r>
            <a:r>
              <a:rPr lang="ru-RU" dirty="0" smtClean="0"/>
              <a:t>сидерит,  анкерит/</a:t>
            </a:r>
          </a:p>
          <a:p>
            <a:r>
              <a:rPr lang="ru-RU" dirty="0" err="1" smtClean="0"/>
              <a:t>силикаттар</a:t>
            </a:r>
            <a:r>
              <a:rPr lang="ru-RU" dirty="0" smtClean="0"/>
              <a:t> </a:t>
            </a:r>
            <a:r>
              <a:rPr lang="ru-RU" dirty="0"/>
              <a:t>/гидрослюда,  каолинит, </a:t>
            </a:r>
            <a:r>
              <a:rPr lang="ru-RU" dirty="0" smtClean="0"/>
              <a:t>монтмориллонит/  </a:t>
            </a:r>
          </a:p>
          <a:p>
            <a:r>
              <a:rPr lang="ru-RU" dirty="0" err="1" smtClean="0"/>
              <a:t>Олар</a:t>
            </a:r>
            <a:r>
              <a:rPr lang="ru-RU" dirty="0" smtClean="0"/>
              <a:t>  </a:t>
            </a:r>
            <a:r>
              <a:rPr lang="ru-RU" dirty="0" err="1"/>
              <a:t>түйірлі</a:t>
            </a:r>
            <a:r>
              <a:rPr lang="ru-RU" dirty="0"/>
              <a:t> </a:t>
            </a:r>
            <a:r>
              <a:rPr lang="ru-RU" dirty="0" err="1"/>
              <a:t>агрегаттар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пішінді</a:t>
            </a:r>
            <a:r>
              <a:rPr lang="ru-RU" dirty="0"/>
              <a:t> </a:t>
            </a:r>
            <a:r>
              <a:rPr lang="ru-RU" dirty="0" err="1"/>
              <a:t>кристалдар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786386" cy="3984029"/>
          </a:xfrm>
        </p:spPr>
      </p:pic>
    </p:spTree>
    <p:extLst>
      <p:ext uri="{BB962C8B-B14F-4D97-AF65-F5344CB8AC3E}">
        <p14:creationId xmlns:p14="http://schemas.microsoft.com/office/powerpoint/2010/main" val="38339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70" y="1481433"/>
            <a:ext cx="6723809" cy="4733333"/>
          </a:xfrm>
        </p:spPr>
      </p:pic>
    </p:spTree>
    <p:extLst>
      <p:ext uri="{BB962C8B-B14F-4D97-AF65-F5344CB8AC3E}">
        <p14:creationId xmlns:p14="http://schemas.microsoft.com/office/powerpoint/2010/main" val="4172960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089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ШӨГІНДІ</a:t>
            </a:r>
            <a:r>
              <a:rPr lang="en-US" sz="3600" dirty="0" smtClean="0"/>
              <a:t> </a:t>
            </a:r>
            <a:r>
              <a:rPr lang="ru-RU" sz="3600" dirty="0" smtClean="0"/>
              <a:t>ТАУЖЫНЫСТАРДЫҢ</a:t>
            </a:r>
            <a:r>
              <a:rPr lang="en-US" sz="3600" dirty="0" smtClean="0"/>
              <a:t> </a:t>
            </a:r>
            <a:r>
              <a:rPr lang="ru-RU" sz="3600" dirty="0" smtClean="0"/>
              <a:t>ҚҰРЫЛЫМДАРЫ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612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48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sz="2800" dirty="0" smtClean="0"/>
              <a:t>    </a:t>
            </a:r>
            <a:r>
              <a:rPr lang="ru-RU" sz="2800" dirty="0" err="1" smtClean="0"/>
              <a:t>Шөгінді</a:t>
            </a:r>
            <a:r>
              <a:rPr lang="ru-RU" sz="2800" dirty="0" smtClean="0"/>
              <a:t>  </a:t>
            </a:r>
            <a:r>
              <a:rPr lang="ru-RU" sz="2800" dirty="0" err="1"/>
              <a:t>таужыныстардың</a:t>
            </a:r>
            <a:r>
              <a:rPr lang="ru-RU" sz="2800" dirty="0"/>
              <a:t>  </a:t>
            </a:r>
            <a:r>
              <a:rPr lang="ru-RU" sz="2800" dirty="0" err="1"/>
              <a:t>құрылымдары</a:t>
            </a:r>
            <a:r>
              <a:rPr lang="ru-RU" sz="2800" dirty="0"/>
              <a:t>  оны  </a:t>
            </a:r>
            <a:r>
              <a:rPr lang="ru-RU" sz="2800" dirty="0" err="1"/>
              <a:t>құрайтын</a:t>
            </a:r>
            <a:r>
              <a:rPr lang="ru-RU" sz="2800" dirty="0"/>
              <a:t> </a:t>
            </a:r>
            <a:r>
              <a:rPr lang="ru-RU" sz="2800" dirty="0" err="1"/>
              <a:t>минералдар</a:t>
            </a:r>
            <a:r>
              <a:rPr lang="ru-RU" sz="2800" dirty="0"/>
              <a:t>  мен  </a:t>
            </a:r>
            <a:r>
              <a:rPr lang="ru-RU" sz="2800" dirty="0" err="1"/>
              <a:t>сынықтардың</a:t>
            </a:r>
            <a:r>
              <a:rPr lang="ru-RU" sz="2800" dirty="0"/>
              <a:t>  </a:t>
            </a:r>
            <a:r>
              <a:rPr lang="ru-RU" sz="2800" dirty="0" err="1"/>
              <a:t>пішіні</a:t>
            </a:r>
            <a:r>
              <a:rPr lang="ru-RU" sz="2800" dirty="0"/>
              <a:t>  мен  </a:t>
            </a:r>
            <a:r>
              <a:rPr lang="ru-RU" sz="2800" dirty="0" err="1"/>
              <a:t>өлшемі</a:t>
            </a:r>
            <a:r>
              <a:rPr lang="ru-RU" sz="2800" dirty="0"/>
              <a:t>  </a:t>
            </a:r>
            <a:r>
              <a:rPr lang="ru-RU" sz="2800" dirty="0" err="1"/>
              <a:t>бойынша</a:t>
            </a:r>
            <a:r>
              <a:rPr lang="ru-RU" sz="2800" dirty="0"/>
              <a:t> </a:t>
            </a:r>
            <a:r>
              <a:rPr lang="ru-RU" sz="2800" dirty="0" err="1"/>
              <a:t>анықталады</a:t>
            </a:r>
            <a:r>
              <a:rPr lang="ru-RU" sz="2800" dirty="0"/>
              <a:t>.  </a:t>
            </a:r>
            <a:r>
              <a:rPr lang="ru-RU" sz="2800" dirty="0" err="1"/>
              <a:t>Шөгінді</a:t>
            </a:r>
            <a:r>
              <a:rPr lang="ru-RU" sz="2800" dirty="0"/>
              <a:t>  </a:t>
            </a:r>
            <a:r>
              <a:rPr lang="ru-RU" sz="2800" dirty="0" err="1"/>
              <a:t>таужыныстардың</a:t>
            </a:r>
            <a:r>
              <a:rPr lang="ru-RU" sz="2800" dirty="0"/>
              <a:t>  </a:t>
            </a:r>
            <a:r>
              <a:rPr lang="ru-RU" sz="2800" dirty="0" err="1"/>
              <a:t>құрылымын</a:t>
            </a:r>
            <a:r>
              <a:rPr lang="ru-RU" sz="2800" dirty="0"/>
              <a:t>  </a:t>
            </a:r>
            <a:r>
              <a:rPr lang="ru-RU" sz="2800" dirty="0" err="1" smtClean="0"/>
              <a:t>зерттеу</a:t>
            </a:r>
            <a:r>
              <a:rPr lang="en-US" sz="2800" dirty="0" smtClean="0"/>
              <a:t> </a:t>
            </a:r>
            <a:r>
              <a:rPr lang="ru-RU" sz="2800" dirty="0" smtClean="0"/>
              <a:t>стратиграфия</a:t>
            </a:r>
            <a:r>
              <a:rPr lang="ru-RU" sz="2800" dirty="0"/>
              <a:t>,  тектоника,  палеогеография  м</a:t>
            </a:r>
            <a:r>
              <a:rPr lang="en-IN" sz="2800" dirty="0"/>
              <a:t>ə</a:t>
            </a:r>
            <a:r>
              <a:rPr lang="ru-RU" sz="2800" dirty="0" err="1"/>
              <a:t>селелерін</a:t>
            </a:r>
            <a:r>
              <a:rPr lang="ru-RU" sz="2800" dirty="0"/>
              <a:t>  </a:t>
            </a:r>
            <a:r>
              <a:rPr lang="ru-RU" sz="2800" dirty="0" err="1"/>
              <a:t>шешуде</a:t>
            </a:r>
            <a:r>
              <a:rPr lang="ru-RU" sz="2800" dirty="0"/>
              <a:t> ж</a:t>
            </a:r>
            <a:r>
              <a:rPr lang="en-IN" sz="2800" dirty="0"/>
              <a:t>ə</a:t>
            </a:r>
            <a:r>
              <a:rPr lang="ru-RU" sz="2800" dirty="0"/>
              <a:t>не  </a:t>
            </a:r>
            <a:r>
              <a:rPr lang="ru-RU" sz="2800" dirty="0" err="1"/>
              <a:t>инженерлік-геологиялық</a:t>
            </a:r>
            <a:r>
              <a:rPr lang="ru-RU" sz="2800" dirty="0"/>
              <a:t>,  </a:t>
            </a:r>
            <a:r>
              <a:rPr lang="ru-RU" sz="2800" dirty="0" err="1"/>
              <a:t>гидрогеологиялық</a:t>
            </a:r>
            <a:r>
              <a:rPr lang="ru-RU" sz="2800" dirty="0"/>
              <a:t>  </a:t>
            </a:r>
            <a:r>
              <a:rPr lang="ru-RU" sz="2800" dirty="0" err="1"/>
              <a:t>іздеу</a:t>
            </a:r>
            <a:r>
              <a:rPr lang="ru-RU" sz="2800" dirty="0"/>
              <a:t> </a:t>
            </a:r>
            <a:r>
              <a:rPr lang="ru-RU" sz="2800" dirty="0" err="1"/>
              <a:t>жұмыстарында</a:t>
            </a:r>
            <a:r>
              <a:rPr lang="ru-RU" sz="2800" dirty="0"/>
              <a:t>  </a:t>
            </a:r>
            <a:r>
              <a:rPr lang="ru-RU" sz="2800" dirty="0" err="1"/>
              <a:t>үлкен</a:t>
            </a:r>
            <a:r>
              <a:rPr lang="ru-RU" sz="2800" dirty="0"/>
              <a:t>  м</a:t>
            </a:r>
            <a:r>
              <a:rPr lang="en-IN" sz="2800" dirty="0"/>
              <a:t>ə</a:t>
            </a:r>
            <a:r>
              <a:rPr lang="ru-RU" sz="2800" dirty="0" err="1"/>
              <a:t>ні</a:t>
            </a:r>
            <a:r>
              <a:rPr lang="ru-RU" sz="2800" dirty="0"/>
              <a:t>  </a:t>
            </a:r>
            <a:r>
              <a:rPr lang="ru-RU" sz="2800" dirty="0" smtClean="0"/>
              <a:t>бар.</a:t>
            </a:r>
            <a:r>
              <a:rPr lang="en-US" sz="2800" dirty="0" smtClean="0"/>
              <a:t> </a:t>
            </a:r>
            <a:r>
              <a:rPr lang="kk-KZ" sz="2800" dirty="0" smtClean="0"/>
              <a:t>К</a:t>
            </a:r>
            <a:r>
              <a:rPr lang="ru-RU" sz="2800" dirty="0" err="1" smtClean="0"/>
              <a:t>ласстары</a:t>
            </a:r>
            <a:r>
              <a:rPr lang="ru-RU" sz="2800" dirty="0" smtClean="0"/>
              <a:t>:  </a:t>
            </a:r>
          </a:p>
          <a:p>
            <a:r>
              <a:rPr lang="ru-RU" sz="2800" dirty="0" err="1" smtClean="0"/>
              <a:t>нақты</a:t>
            </a:r>
            <a:r>
              <a:rPr lang="ru-RU" sz="2800" dirty="0" smtClean="0"/>
              <a:t> </a:t>
            </a:r>
            <a:r>
              <a:rPr lang="ru-RU" sz="2800" dirty="0" err="1" smtClean="0"/>
              <a:t>сынықты</a:t>
            </a:r>
            <a:r>
              <a:rPr lang="ru-RU" sz="2800" dirty="0" smtClean="0"/>
              <a:t>  ш. т. қ.</a:t>
            </a:r>
          </a:p>
          <a:p>
            <a:r>
              <a:rPr lang="ru-RU" sz="2800" dirty="0" err="1" smtClean="0"/>
              <a:t>сазды</a:t>
            </a:r>
            <a:r>
              <a:rPr lang="ru-RU" sz="2800" dirty="0" smtClean="0"/>
              <a:t> ш. т. қ. </a:t>
            </a:r>
          </a:p>
          <a:p>
            <a:r>
              <a:rPr lang="ru-RU" sz="2800" dirty="0" err="1" smtClean="0"/>
              <a:t>химиялық</a:t>
            </a:r>
            <a:r>
              <a:rPr lang="ru-RU" sz="2800" dirty="0" smtClean="0"/>
              <a:t> ш. т. қ.   </a:t>
            </a:r>
          </a:p>
          <a:p>
            <a:r>
              <a:rPr lang="ru-RU" sz="2800" dirty="0" err="1" smtClean="0"/>
              <a:t>Биогенді</a:t>
            </a:r>
            <a:r>
              <a:rPr lang="ru-RU" sz="2800" dirty="0" smtClean="0"/>
              <a:t> ш. т. қ.</a:t>
            </a:r>
          </a:p>
          <a:p>
            <a:r>
              <a:rPr lang="kk-KZ" sz="2800" dirty="0" smtClean="0"/>
              <a:t>Пирокластолиттердің қ.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2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1143000"/>
          </a:xfrm>
        </p:spPr>
        <p:txBody>
          <a:bodyPr>
            <a:noAutofit/>
          </a:bodyPr>
          <a:lstStyle/>
          <a:p>
            <a:r>
              <a:rPr lang="kk-KZ" sz="3600" dirty="0" smtClean="0"/>
              <a:t>Нақты шөгінді таужыныстардың құрлымдары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15616" y="1556792"/>
            <a:ext cx="7498080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 err="1"/>
              <a:t>Нақты</a:t>
            </a:r>
            <a:r>
              <a:rPr lang="ru-RU" dirty="0"/>
              <a:t>  </a:t>
            </a:r>
            <a:r>
              <a:rPr lang="ru-RU" dirty="0" err="1"/>
              <a:t>шөгінді</a:t>
            </a:r>
            <a:r>
              <a:rPr lang="ru-RU" dirty="0"/>
              <a:t>  </a:t>
            </a:r>
            <a:r>
              <a:rPr lang="ru-RU" dirty="0" err="1"/>
              <a:t>сынықты</a:t>
            </a:r>
            <a:r>
              <a:rPr lang="ru-RU" dirty="0"/>
              <a:t>  </a:t>
            </a:r>
            <a:r>
              <a:rPr lang="ru-RU" dirty="0" err="1"/>
              <a:t>таужыныстардың</a:t>
            </a:r>
            <a:r>
              <a:rPr lang="ru-RU" dirty="0"/>
              <a:t>  </a:t>
            </a:r>
            <a:r>
              <a:rPr lang="ru-RU" dirty="0" err="1"/>
              <a:t>құрылымдары</a:t>
            </a:r>
            <a:r>
              <a:rPr lang="ru-RU" dirty="0"/>
              <a:t> </a:t>
            </a:r>
            <a:r>
              <a:rPr lang="ru-RU" dirty="0" err="1"/>
              <a:t>сынықтардың</a:t>
            </a:r>
            <a:r>
              <a:rPr lang="ru-RU" dirty="0"/>
              <a:t>  </a:t>
            </a:r>
            <a:r>
              <a:rPr lang="ru-RU" dirty="0" err="1"/>
              <a:t>ірілігі</a:t>
            </a:r>
            <a:r>
              <a:rPr lang="ru-RU" dirty="0"/>
              <a:t>  мен  </a:t>
            </a:r>
            <a:r>
              <a:rPr lang="ru-RU" dirty="0" err="1"/>
              <a:t>пішіні</a:t>
            </a:r>
            <a:r>
              <a:rPr lang="ru-RU" dirty="0"/>
              <a:t>  ж</a:t>
            </a:r>
            <a:r>
              <a:rPr lang="en-IN" dirty="0"/>
              <a:t>ə</a:t>
            </a:r>
            <a:r>
              <a:rPr lang="ru-RU" dirty="0"/>
              <a:t>не  </a:t>
            </a:r>
            <a:r>
              <a:rPr lang="ru-RU" dirty="0" err="1"/>
              <a:t>оларды</a:t>
            </a:r>
            <a:r>
              <a:rPr lang="ru-RU" dirty="0"/>
              <a:t>  </a:t>
            </a:r>
            <a:r>
              <a:rPr lang="ru-RU" dirty="0" err="1"/>
              <a:t>біріктіретін</a:t>
            </a:r>
            <a:r>
              <a:rPr lang="ru-RU" dirty="0"/>
              <a:t> </a:t>
            </a:r>
            <a:r>
              <a:rPr lang="ru-RU" dirty="0" err="1"/>
              <a:t>керіштің</a:t>
            </a:r>
            <a:r>
              <a:rPr lang="ru-RU" dirty="0"/>
              <a:t>  </a:t>
            </a:r>
            <a:r>
              <a:rPr lang="ru-RU" dirty="0" err="1"/>
              <a:t>құрылысы</a:t>
            </a:r>
            <a:r>
              <a:rPr lang="ru-RU" dirty="0"/>
              <a:t>  </a:t>
            </a:r>
            <a:r>
              <a:rPr lang="ru-RU" dirty="0" err="1"/>
              <a:t>бойынша</a:t>
            </a:r>
            <a:r>
              <a:rPr lang="ru-RU" dirty="0"/>
              <a:t> 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 </a:t>
            </a:r>
            <a:r>
              <a:rPr lang="ru-RU" dirty="0" err="1"/>
              <a:t>таужынысты</a:t>
            </a:r>
            <a:r>
              <a:rPr lang="ru-RU" dirty="0"/>
              <a:t>  </a:t>
            </a:r>
            <a:r>
              <a:rPr lang="ru-RU" dirty="0" err="1"/>
              <a:t>құрайтын</a:t>
            </a:r>
            <a:r>
              <a:rPr lang="ru-RU" dirty="0"/>
              <a:t>  </a:t>
            </a:r>
            <a:r>
              <a:rPr lang="ru-RU" dirty="0" err="1"/>
              <a:t>сынықтардың</a:t>
            </a:r>
            <a:r>
              <a:rPr lang="ru-RU" dirty="0"/>
              <a:t>  </a:t>
            </a:r>
            <a:r>
              <a:rPr lang="ru-RU" dirty="0" err="1"/>
              <a:t>ірілігі</a:t>
            </a:r>
            <a:r>
              <a:rPr lang="ru-RU" dirty="0"/>
              <a:t>  </a:t>
            </a:r>
            <a:r>
              <a:rPr lang="en-IN" dirty="0"/>
              <a:t>ə</a:t>
            </a:r>
            <a:r>
              <a:rPr lang="ru-RU" dirty="0" err="1" smtClean="0"/>
              <a:t>рқилы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 </a:t>
            </a:r>
            <a:r>
              <a:rPr lang="ru-RU" dirty="0" err="1"/>
              <a:t>келсе</a:t>
            </a:r>
            <a:r>
              <a:rPr lang="ru-RU" dirty="0"/>
              <a:t>,   </a:t>
            </a:r>
            <a:r>
              <a:rPr lang="ru-RU" dirty="0" err="1"/>
              <a:t>онда</a:t>
            </a:r>
            <a:r>
              <a:rPr lang="ru-RU" dirty="0"/>
              <a:t>  </a:t>
            </a:r>
            <a:r>
              <a:rPr lang="ru-RU" dirty="0" err="1"/>
              <a:t>олардың</a:t>
            </a:r>
            <a:r>
              <a:rPr lang="ru-RU" dirty="0"/>
              <a:t>  </a:t>
            </a:r>
            <a:r>
              <a:rPr lang="ru-RU" dirty="0" err="1"/>
              <a:t>өлшеміне</a:t>
            </a:r>
            <a:r>
              <a:rPr lang="ru-RU" dirty="0"/>
              <a:t>  </a:t>
            </a:r>
            <a:r>
              <a:rPr lang="ru-RU" dirty="0" err="1" smtClean="0"/>
              <a:t>қарай</a:t>
            </a:r>
            <a:r>
              <a:rPr lang="ru-RU" dirty="0" smtClean="0"/>
              <a:t> </a:t>
            </a:r>
            <a:r>
              <a:rPr lang="ru-RU" dirty="0" err="1" smtClean="0"/>
              <a:t>псефиттік</a:t>
            </a:r>
            <a:r>
              <a:rPr lang="ru-RU" dirty="0" smtClean="0"/>
              <a:t>, </a:t>
            </a:r>
            <a:r>
              <a:rPr lang="ru-RU" dirty="0" err="1" smtClean="0"/>
              <a:t>псаммиттік</a:t>
            </a:r>
            <a:r>
              <a:rPr lang="ru-RU" dirty="0" smtClean="0"/>
              <a:t>, </a:t>
            </a:r>
            <a:r>
              <a:rPr lang="ru-RU" dirty="0" err="1" smtClean="0"/>
              <a:t>алевриттік</a:t>
            </a:r>
            <a:r>
              <a:rPr lang="ru-RU" dirty="0" smtClean="0"/>
              <a:t>, </a:t>
            </a:r>
            <a:r>
              <a:rPr lang="ru-RU" dirty="0" err="1" smtClean="0"/>
              <a:t>пелиттік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689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548680"/>
            <a:ext cx="8435280" cy="720080"/>
          </a:xfrm>
        </p:spPr>
        <p:txBody>
          <a:bodyPr>
            <a:normAutofit/>
          </a:bodyPr>
          <a:lstStyle/>
          <a:p>
            <a:r>
              <a:rPr lang="ru-RU" sz="1800" dirty="0" err="1"/>
              <a:t>Нақты</a:t>
            </a:r>
            <a:r>
              <a:rPr lang="ru-RU" sz="1800" dirty="0"/>
              <a:t> </a:t>
            </a:r>
            <a:r>
              <a:rPr lang="ru-RU" sz="1800" dirty="0" err="1"/>
              <a:t>шөгінді</a:t>
            </a:r>
            <a:r>
              <a:rPr lang="ru-RU" sz="1800" dirty="0"/>
              <a:t> </a:t>
            </a:r>
            <a:r>
              <a:rPr lang="ru-RU" sz="1800" dirty="0" err="1"/>
              <a:t>сынықты</a:t>
            </a:r>
            <a:r>
              <a:rPr lang="ru-RU" sz="1800" dirty="0"/>
              <a:t> </a:t>
            </a:r>
            <a:r>
              <a:rPr lang="ru-RU" sz="1800" dirty="0" err="1"/>
              <a:t>таужыныстардың</a:t>
            </a:r>
            <a:r>
              <a:rPr lang="ru-RU" sz="1800" dirty="0"/>
              <a:t> </a:t>
            </a:r>
            <a:r>
              <a:rPr lang="ru-RU" sz="1800" dirty="0" err="1"/>
              <a:t>құрылымдары</a:t>
            </a:r>
            <a:endParaRPr lang="ru-RU" sz="18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226368" cy="221836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799288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9695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/>
              <a:t>Алевриттік</a:t>
            </a:r>
            <a:endParaRPr lang="ru-RU" sz="2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/>
              <a:t>Псаммиттік</a:t>
            </a:r>
            <a:endParaRPr lang="ru-RU" sz="24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4022725" cy="4042838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4022725" cy="4022725"/>
          </a:xfrm>
        </p:spPr>
      </p:pic>
    </p:spTree>
    <p:extLst>
      <p:ext uri="{BB962C8B-B14F-4D97-AF65-F5344CB8AC3E}">
        <p14:creationId xmlns:p14="http://schemas.microsoft.com/office/powerpoint/2010/main" val="2112484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730424" cy="1162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11760" y="620688"/>
            <a:ext cx="3810000" cy="698500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/>
              <a:t>Псефиттік /Галька/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6624735" cy="406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7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634082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/>
              <a:t>Сазды таужыныстардың құрлымдары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75656" y="548680"/>
            <a:ext cx="7498080" cy="5411688"/>
          </a:xfrm>
        </p:spPr>
        <p:txBody>
          <a:bodyPr>
            <a:normAutofit fontScale="25000" lnSpcReduction="20000"/>
          </a:bodyPr>
          <a:lstStyle/>
          <a:p>
            <a:endParaRPr lang="ru-RU" sz="7200" dirty="0"/>
          </a:p>
          <a:p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таужыныстардың</a:t>
            </a:r>
            <a:r>
              <a:rPr lang="ru-RU" sz="7200" dirty="0"/>
              <a:t>  </a:t>
            </a:r>
            <a:r>
              <a:rPr lang="ru-RU" sz="7200" dirty="0" err="1"/>
              <a:t>құрылымдары</a:t>
            </a:r>
            <a:r>
              <a:rPr lang="ru-RU" sz="7200" dirty="0"/>
              <a:t>  </a:t>
            </a:r>
            <a:r>
              <a:rPr lang="en-IN" sz="7200" dirty="0"/>
              <a:t>ə</a:t>
            </a:r>
            <a:r>
              <a:rPr lang="ru-RU" sz="7200" dirty="0"/>
              <a:t>р  </a:t>
            </a:r>
            <a:r>
              <a:rPr lang="ru-RU" sz="7200" dirty="0" err="1"/>
              <a:t>түрлі</a:t>
            </a:r>
            <a:r>
              <a:rPr lang="ru-RU" sz="7200" dirty="0"/>
              <a:t>  </a:t>
            </a:r>
            <a:r>
              <a:rPr lang="ru-RU" sz="7200" dirty="0" err="1"/>
              <a:t>белгілер</a:t>
            </a:r>
            <a:r>
              <a:rPr lang="ru-RU" sz="7200" dirty="0"/>
              <a:t> –минерал </a:t>
            </a:r>
            <a:r>
              <a:rPr lang="ru-RU" sz="7200" dirty="0" err="1"/>
              <a:t>түйіршіктерінің</a:t>
            </a:r>
            <a:r>
              <a:rPr lang="ru-RU" sz="7200" dirty="0"/>
              <a:t>  </a:t>
            </a:r>
            <a:r>
              <a:rPr lang="ru-RU" sz="7200" dirty="0" err="1"/>
              <a:t>өлшемі</a:t>
            </a:r>
            <a:r>
              <a:rPr lang="ru-RU" sz="7200" dirty="0"/>
              <a:t>,  </a:t>
            </a:r>
            <a:r>
              <a:rPr lang="ru-RU" sz="7200" dirty="0" err="1"/>
              <a:t>агрегаттарының</a:t>
            </a:r>
            <a:r>
              <a:rPr lang="ru-RU" sz="7200" dirty="0"/>
              <a:t>  </a:t>
            </a:r>
            <a:r>
              <a:rPr lang="ru-RU" sz="7200" dirty="0" err="1"/>
              <a:t>пішіні</a:t>
            </a:r>
            <a:r>
              <a:rPr lang="ru-RU" sz="7200" dirty="0"/>
              <a:t>  мен </a:t>
            </a:r>
            <a:r>
              <a:rPr lang="ru-RU" sz="7200" dirty="0" err="1"/>
              <a:t>орналасуы</a:t>
            </a:r>
            <a:r>
              <a:rPr lang="ru-RU" sz="7200" dirty="0"/>
              <a:t>,  </a:t>
            </a:r>
            <a:r>
              <a:rPr lang="ru-RU" sz="7200" dirty="0" err="1"/>
              <a:t>ондағы</a:t>
            </a:r>
            <a:r>
              <a:rPr lang="ru-RU" sz="7200" dirty="0"/>
              <a:t>  </a:t>
            </a:r>
            <a:r>
              <a:rPr lang="ru-RU" sz="7200" dirty="0" err="1"/>
              <a:t>қалдықтар</a:t>
            </a:r>
            <a:r>
              <a:rPr lang="ru-RU" sz="7200" dirty="0"/>
              <a:t>  </a:t>
            </a:r>
            <a:r>
              <a:rPr lang="ru-RU" sz="7200" dirty="0" err="1"/>
              <a:t>бойынша</a:t>
            </a:r>
            <a:r>
              <a:rPr lang="ru-RU" sz="7200" dirty="0"/>
              <a:t>  </a:t>
            </a:r>
            <a:r>
              <a:rPr lang="ru-RU" sz="7200" dirty="0" err="1"/>
              <a:t>сипатталады</a:t>
            </a:r>
            <a:r>
              <a:rPr lang="ru-RU" sz="7200" dirty="0"/>
              <a:t>. </a:t>
            </a:r>
            <a:endParaRPr lang="ru-RU" sz="7200" dirty="0" smtClean="0"/>
          </a:p>
          <a:p>
            <a:r>
              <a:rPr lang="ru-RU" sz="7200" dirty="0" err="1" smtClean="0"/>
              <a:t>Пелиттік</a:t>
            </a:r>
            <a:r>
              <a:rPr lang="ru-RU" sz="7200" dirty="0" smtClean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Бұл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таужыныстарға</a:t>
            </a:r>
            <a:r>
              <a:rPr lang="ru-RU" sz="7200" dirty="0"/>
              <a:t>  </a:t>
            </a:r>
            <a:r>
              <a:rPr lang="ru-RU" sz="7200" dirty="0" err="1"/>
              <a:t>ең</a:t>
            </a:r>
            <a:r>
              <a:rPr lang="ru-RU" sz="7200" dirty="0"/>
              <a:t> т</a:t>
            </a:r>
            <a:r>
              <a:rPr lang="en-IN" sz="7200" dirty="0"/>
              <a:t>ə</a:t>
            </a:r>
            <a:r>
              <a:rPr lang="ru-RU" sz="7200" dirty="0"/>
              <a:t>н  </a:t>
            </a:r>
            <a:r>
              <a:rPr lang="ru-RU" sz="7200" dirty="0" err="1"/>
              <a:t>құрылым</a:t>
            </a:r>
            <a:r>
              <a:rPr lang="ru-RU" sz="7200" dirty="0"/>
              <a:t>,  </a:t>
            </a:r>
            <a:r>
              <a:rPr lang="ru-RU" sz="7200" dirty="0" err="1"/>
              <a:t>себебі</a:t>
            </a:r>
            <a:r>
              <a:rPr lang="ru-RU" sz="7200" dirty="0"/>
              <a:t>  </a:t>
            </a:r>
            <a:r>
              <a:rPr lang="ru-RU" sz="7200" dirty="0" err="1"/>
              <a:t>минералдар</a:t>
            </a:r>
            <a:r>
              <a:rPr lang="ru-RU" sz="7200" dirty="0"/>
              <a:t>  </a:t>
            </a:r>
            <a:r>
              <a:rPr lang="ru-RU" sz="7200" dirty="0" err="1"/>
              <a:t>таужыныста</a:t>
            </a:r>
            <a:r>
              <a:rPr lang="ru-RU" sz="7200" dirty="0"/>
              <a:t> 0.01  мм-</a:t>
            </a:r>
            <a:r>
              <a:rPr lang="ru-RU" sz="7200" dirty="0" err="1"/>
              <a:t>ден</a:t>
            </a:r>
            <a:r>
              <a:rPr lang="ru-RU" sz="7200" dirty="0"/>
              <a:t>  </a:t>
            </a:r>
            <a:r>
              <a:rPr lang="ru-RU" sz="7200" dirty="0" err="1"/>
              <a:t>кіші</a:t>
            </a:r>
            <a:r>
              <a:rPr lang="ru-RU" sz="7200" dirty="0"/>
              <a:t> </a:t>
            </a:r>
            <a:r>
              <a:rPr lang="ru-RU" sz="7200" dirty="0" err="1"/>
              <a:t>түйіршіктер</a:t>
            </a:r>
            <a:r>
              <a:rPr lang="ru-RU" sz="7200" dirty="0"/>
              <a:t>  </a:t>
            </a:r>
            <a:r>
              <a:rPr lang="ru-RU" sz="7200" dirty="0" err="1"/>
              <a:t>құрайды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Алевропелиттік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Мұнда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</a:t>
            </a:r>
            <a:r>
              <a:rPr lang="ru-RU" sz="7200" dirty="0" err="1"/>
              <a:t>ішінде</a:t>
            </a:r>
            <a:r>
              <a:rPr lang="ru-RU" sz="7200" dirty="0"/>
              <a:t> </a:t>
            </a:r>
            <a:r>
              <a:rPr lang="ru-RU" sz="7200" dirty="0" err="1"/>
              <a:t>құмайттык</a:t>
            </a:r>
            <a:r>
              <a:rPr lang="ru-RU" sz="7200" dirty="0"/>
              <a:t> </a:t>
            </a:r>
            <a:r>
              <a:rPr lang="ru-RU" sz="7200" dirty="0" err="1"/>
              <a:t>түйіршіктер</a:t>
            </a:r>
            <a:r>
              <a:rPr lang="ru-RU" sz="7200" dirty="0"/>
              <a:t>/0.01-0.1 мм/ 5-50% </a:t>
            </a:r>
            <a:r>
              <a:rPr lang="ru-RU" sz="7200" dirty="0" err="1"/>
              <a:t>құрайды</a:t>
            </a:r>
            <a:r>
              <a:rPr lang="ru-RU" sz="7200" dirty="0"/>
              <a:t>.  </a:t>
            </a:r>
          </a:p>
          <a:p>
            <a:r>
              <a:rPr lang="ru-RU" sz="7200" dirty="0" err="1"/>
              <a:t>Псаммопелиттік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Мұнда</a:t>
            </a:r>
            <a:r>
              <a:rPr lang="ru-RU" sz="7200" dirty="0"/>
              <a:t>  </a:t>
            </a:r>
            <a:r>
              <a:rPr lang="ru-RU" sz="7200" dirty="0" err="1"/>
              <a:t>құм</a:t>
            </a:r>
            <a:r>
              <a:rPr lang="ru-RU" sz="7200" dirty="0"/>
              <a:t>  </a:t>
            </a:r>
            <a:r>
              <a:rPr lang="ru-RU" sz="7200" dirty="0" err="1"/>
              <a:t>түйірлері</a:t>
            </a:r>
            <a:r>
              <a:rPr lang="ru-RU" sz="7200" dirty="0"/>
              <a:t>/0.1-2  мм/ 5-50% </a:t>
            </a:r>
            <a:r>
              <a:rPr lang="ru-RU" sz="7200" dirty="0" err="1"/>
              <a:t>құрайды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Реликтілік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 </a:t>
            </a:r>
            <a:r>
              <a:rPr lang="ru-RU" sz="7200" dirty="0" err="1"/>
              <a:t>сазтаста</a:t>
            </a:r>
            <a:r>
              <a:rPr lang="ru-RU" sz="7200" dirty="0"/>
              <a:t>  </a:t>
            </a:r>
            <a:r>
              <a:rPr lang="ru-RU" sz="7200" dirty="0" err="1"/>
              <a:t>бастапқы</a:t>
            </a:r>
            <a:r>
              <a:rPr lang="ru-RU" sz="7200" dirty="0"/>
              <a:t>  </a:t>
            </a:r>
            <a:r>
              <a:rPr lang="ru-RU" sz="7200" dirty="0" err="1"/>
              <a:t>таужыныстың</a:t>
            </a:r>
            <a:r>
              <a:rPr lang="ru-RU" sz="7200" dirty="0"/>
              <a:t> </a:t>
            </a:r>
            <a:r>
              <a:rPr lang="ru-RU" sz="7200" dirty="0" err="1"/>
              <a:t>минералдарының</a:t>
            </a:r>
            <a:r>
              <a:rPr lang="ru-RU" sz="7200" dirty="0"/>
              <a:t>  </a:t>
            </a:r>
            <a:r>
              <a:rPr lang="ru-RU" sz="7200" dirty="0" err="1"/>
              <a:t>пішіндерінің</a:t>
            </a:r>
            <a:r>
              <a:rPr lang="ru-RU" sz="7200" dirty="0"/>
              <a:t>  </a:t>
            </a:r>
            <a:r>
              <a:rPr lang="ru-RU" sz="7200" dirty="0" err="1"/>
              <a:t>сақталғанын</a:t>
            </a:r>
            <a:r>
              <a:rPr lang="ru-RU" sz="7200" dirty="0"/>
              <a:t>  </a:t>
            </a:r>
            <a:r>
              <a:rPr lang="ru-RU" sz="7200" dirty="0" err="1"/>
              <a:t>керсетеді</a:t>
            </a:r>
            <a:r>
              <a:rPr lang="ru-RU" sz="7200" dirty="0"/>
              <a:t> . </a:t>
            </a:r>
          </a:p>
          <a:p>
            <a:r>
              <a:rPr lang="ru-RU" sz="7200" dirty="0" err="1"/>
              <a:t>Псевдоаморфтық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</a:t>
            </a:r>
            <a:r>
              <a:rPr lang="ru-RU" sz="7200" dirty="0" err="1"/>
              <a:t>сазтастардың</a:t>
            </a:r>
            <a:r>
              <a:rPr lang="ru-RU" sz="7200" dirty="0"/>
              <a:t>  </a:t>
            </a:r>
            <a:r>
              <a:rPr lang="ru-RU" sz="7200" dirty="0" err="1"/>
              <a:t>өте</a:t>
            </a:r>
            <a:r>
              <a:rPr lang="ru-RU" sz="7200" dirty="0"/>
              <a:t> </a:t>
            </a:r>
            <a:r>
              <a:rPr lang="ru-RU" sz="7200" dirty="0" err="1"/>
              <a:t>ұсақ</a:t>
            </a:r>
            <a:r>
              <a:rPr lang="ru-RU" sz="7200" dirty="0"/>
              <a:t>  </a:t>
            </a:r>
            <a:r>
              <a:rPr lang="ru-RU" sz="7200" dirty="0" err="1"/>
              <a:t>түйіршіктерден</a:t>
            </a:r>
            <a:r>
              <a:rPr lang="ru-RU" sz="7200" dirty="0"/>
              <a:t>  </a:t>
            </a:r>
            <a:r>
              <a:rPr lang="ru-RU" sz="7200" dirty="0" err="1"/>
              <a:t>тұруына</a:t>
            </a:r>
            <a:r>
              <a:rPr lang="ru-RU" sz="7200" dirty="0"/>
              <a:t>  </a:t>
            </a:r>
            <a:r>
              <a:rPr lang="ru-RU" sz="7200" dirty="0" err="1"/>
              <a:t>байланысты</a:t>
            </a:r>
            <a:r>
              <a:rPr lang="ru-RU" sz="7200" dirty="0"/>
              <a:t> </a:t>
            </a:r>
            <a:r>
              <a:rPr lang="ru-RU" sz="7200" dirty="0" err="1"/>
              <a:t>тастілімде</a:t>
            </a:r>
            <a:r>
              <a:rPr lang="ru-RU" sz="7200" dirty="0"/>
              <a:t> </a:t>
            </a:r>
            <a:r>
              <a:rPr lang="ru-RU" sz="7200" dirty="0" err="1"/>
              <a:t>үйектелген</a:t>
            </a:r>
            <a:r>
              <a:rPr lang="ru-RU" sz="7200" dirty="0"/>
              <a:t> </a:t>
            </a:r>
            <a:r>
              <a:rPr lang="ru-RU" sz="7200" dirty="0" err="1"/>
              <a:t>жарыққа</a:t>
            </a:r>
            <a:r>
              <a:rPr lang="ru-RU" sz="7200" dirty="0"/>
              <a:t> </a:t>
            </a:r>
            <a:r>
              <a:rPr lang="en-IN" sz="7200" dirty="0"/>
              <a:t>ə</a:t>
            </a:r>
            <a:r>
              <a:rPr lang="ru-RU" sz="7200" dirty="0"/>
              <a:t>сер </a:t>
            </a:r>
            <a:r>
              <a:rPr lang="ru-RU" sz="7200" dirty="0" err="1"/>
              <a:t>етпейтінін</a:t>
            </a:r>
            <a:r>
              <a:rPr lang="ru-RU" sz="7200" dirty="0"/>
              <a:t> </a:t>
            </a:r>
            <a:r>
              <a:rPr lang="ru-RU" sz="7200" dirty="0" err="1"/>
              <a:t>көрсетеді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Қабыршақтық</a:t>
            </a:r>
            <a:r>
              <a:rPr lang="ru-RU" sz="7200" dirty="0"/>
              <a:t>  </a:t>
            </a:r>
            <a:r>
              <a:rPr lang="ru-RU" sz="7200" dirty="0" err="1"/>
              <a:t>құрылымда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</a:t>
            </a:r>
            <a:r>
              <a:rPr lang="ru-RU" sz="7200" dirty="0"/>
              <a:t>  топ-топ </a:t>
            </a:r>
            <a:r>
              <a:rPr lang="ru-RU" sz="7200" dirty="0" err="1"/>
              <a:t>болып</a:t>
            </a:r>
            <a:r>
              <a:rPr lang="ru-RU" sz="7200" dirty="0"/>
              <a:t> </a:t>
            </a:r>
            <a:r>
              <a:rPr lang="ru-RU" sz="7200" dirty="0" err="1"/>
              <a:t>бағдарланған</a:t>
            </a:r>
            <a:r>
              <a:rPr lang="ru-RU" sz="7200" dirty="0"/>
              <a:t>,  </a:t>
            </a:r>
            <a:r>
              <a:rPr lang="ru-RU" sz="7200" dirty="0" err="1"/>
              <a:t>сондықтан</a:t>
            </a:r>
            <a:r>
              <a:rPr lang="ru-RU" sz="7200" dirty="0"/>
              <a:t>  микроскоп  </a:t>
            </a:r>
            <a:r>
              <a:rPr lang="ru-RU" sz="7200" dirty="0" err="1"/>
              <a:t>үстелшесін</a:t>
            </a:r>
            <a:r>
              <a:rPr lang="ru-RU" sz="7200" dirty="0"/>
              <a:t> </a:t>
            </a:r>
            <a:r>
              <a:rPr lang="ru-RU" sz="7200" dirty="0" err="1"/>
              <a:t>айналдырғанда</a:t>
            </a:r>
            <a:r>
              <a:rPr lang="ru-RU" sz="7200" dirty="0"/>
              <a:t> </a:t>
            </a:r>
            <a:r>
              <a:rPr lang="ru-RU" sz="7200" dirty="0" err="1"/>
              <a:t>агрегатты</a:t>
            </a:r>
            <a:r>
              <a:rPr lang="ru-RU" sz="7200" dirty="0"/>
              <a:t> </a:t>
            </a:r>
            <a:r>
              <a:rPr lang="ru-RU" sz="7200" dirty="0" err="1"/>
              <a:t>үйектелу</a:t>
            </a:r>
            <a:r>
              <a:rPr lang="ru-RU" sz="7200" dirty="0"/>
              <a:t> </a:t>
            </a:r>
            <a:r>
              <a:rPr lang="ru-RU" sz="7200" dirty="0" err="1"/>
              <a:t>байқалады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Бағдарланған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 </a:t>
            </a:r>
            <a:r>
              <a:rPr lang="ru-RU" sz="7200" dirty="0" err="1"/>
              <a:t>таужыныста</a:t>
            </a:r>
            <a:r>
              <a:rPr lang="ru-RU" sz="7200" dirty="0"/>
              <a:t> </a:t>
            </a:r>
            <a:r>
              <a:rPr lang="ru-RU" sz="7200" dirty="0" err="1"/>
              <a:t>оптикалық</a:t>
            </a:r>
            <a:r>
              <a:rPr lang="ru-RU" sz="7200" dirty="0"/>
              <a:t>  </a:t>
            </a:r>
            <a:r>
              <a:rPr lang="ru-RU" sz="7200" dirty="0" err="1"/>
              <a:t>бір</a:t>
            </a:r>
            <a:r>
              <a:rPr lang="ru-RU" sz="7200" dirty="0"/>
              <a:t>  </a:t>
            </a:r>
            <a:r>
              <a:rPr lang="ru-RU" sz="7200" dirty="0" err="1"/>
              <a:t>бағытта</a:t>
            </a:r>
            <a:r>
              <a:rPr lang="ru-RU" sz="7200" dirty="0"/>
              <a:t>  </a:t>
            </a:r>
            <a:r>
              <a:rPr lang="ru-RU" sz="7200" dirty="0" err="1"/>
              <a:t>орналасқанын</a:t>
            </a:r>
            <a:r>
              <a:rPr lang="ru-RU" sz="7200" dirty="0"/>
              <a:t>  </a:t>
            </a:r>
            <a:r>
              <a:rPr lang="ru-RU" sz="7200" dirty="0" err="1"/>
              <a:t>көрсетеді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Шырмалған</a:t>
            </a:r>
            <a:r>
              <a:rPr lang="ru-RU" sz="7200" dirty="0"/>
              <a:t>  </a:t>
            </a:r>
            <a:r>
              <a:rPr lang="ru-RU" sz="7200" dirty="0" err="1"/>
              <a:t>талшықты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Айқас</a:t>
            </a:r>
            <a:r>
              <a:rPr lang="ru-RU" sz="7200" dirty="0"/>
              <a:t>  </a:t>
            </a:r>
            <a:r>
              <a:rPr lang="ru-RU" sz="7200" dirty="0" err="1"/>
              <a:t>никольдерде</a:t>
            </a:r>
            <a:r>
              <a:rPr lang="ru-RU" sz="7200" dirty="0"/>
              <a:t> </a:t>
            </a:r>
            <a:r>
              <a:rPr lang="ru-RU" sz="7200" dirty="0" err="1"/>
              <a:t>таужыныста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 </a:t>
            </a:r>
            <a:r>
              <a:rPr lang="ru-RU" sz="7200" dirty="0" err="1"/>
              <a:t>ұйысқан</a:t>
            </a:r>
            <a:r>
              <a:rPr lang="ru-RU" sz="7200" dirty="0"/>
              <a:t>  </a:t>
            </a:r>
            <a:r>
              <a:rPr lang="ru-RU" sz="7200" dirty="0" err="1"/>
              <a:t>жіңішке</a:t>
            </a:r>
            <a:r>
              <a:rPr lang="ru-RU" sz="7200" dirty="0"/>
              <a:t>  </a:t>
            </a:r>
            <a:r>
              <a:rPr lang="ru-RU" sz="7200" dirty="0" err="1"/>
              <a:t>талшықтары</a:t>
            </a:r>
            <a:r>
              <a:rPr lang="ru-RU" sz="7200" dirty="0"/>
              <a:t> </a:t>
            </a:r>
            <a:r>
              <a:rPr lang="ru-RU" sz="7200" dirty="0" err="1"/>
              <a:t>байқалады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152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ПИРОКЛАСТОЛИТТЕРДІҢ  ҚҰРЫЛЫМДАРЫ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dirty="0"/>
              <a:t>Пирокластардың  құрамына  қарай  литокластық, кристаллокластық, витрокластық құрылымдар бөлінеді. </a:t>
            </a:r>
            <a:endParaRPr lang="ru-RU" sz="2400" dirty="0"/>
          </a:p>
          <a:p>
            <a:r>
              <a:rPr lang="kk-KZ" sz="2400" b="1" dirty="0"/>
              <a:t>Литокластық</a:t>
            </a:r>
            <a:r>
              <a:rPr lang="kk-KZ" sz="2400" dirty="0"/>
              <a:t>  құрылымда  таужыныс  негізінен  эффузиялық таужыныстардың пирокластарынан тұрады. </a:t>
            </a:r>
            <a:endParaRPr lang="ru-RU" sz="2400" dirty="0"/>
          </a:p>
          <a:p>
            <a:r>
              <a:rPr lang="kk-KZ" sz="2400" b="1" dirty="0"/>
              <a:t>Кристаллокластық  </a:t>
            </a:r>
            <a:r>
              <a:rPr lang="kk-KZ" sz="2400" dirty="0"/>
              <a:t>құрылымда  таужыныс  негізінен магмадағы /лавадағы/  кристалдардың  сынықтарынан  тұрады.  </a:t>
            </a:r>
            <a:endParaRPr lang="ru-RU" sz="2400" dirty="0"/>
          </a:p>
          <a:p>
            <a:r>
              <a:rPr lang="kk-KZ" sz="2400" b="1" dirty="0"/>
              <a:t>Витрокластық </a:t>
            </a:r>
            <a:r>
              <a:rPr lang="kk-KZ" sz="2400" dirty="0"/>
              <a:t> құрылымда  таужыныс  жанартаулық шынылардың сынықтарынан </a:t>
            </a:r>
            <a:r>
              <a:rPr lang="kk-KZ" sz="2400" dirty="0" smtClean="0"/>
              <a:t>тұрады</a:t>
            </a:r>
            <a:r>
              <a:rPr lang="en-US" sz="2400" dirty="0"/>
              <a:t>.</a:t>
            </a:r>
            <a:r>
              <a:rPr lang="kk-KZ" sz="2400" dirty="0" smtClean="0"/>
              <a:t>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85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/>
              <a:t>Химиялық таужыныстардың құрлымдары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836712"/>
            <a:ext cx="7498080" cy="5483696"/>
          </a:xfrm>
        </p:spPr>
        <p:txBody>
          <a:bodyPr>
            <a:noAutofit/>
          </a:bodyPr>
          <a:lstStyle/>
          <a:p>
            <a:r>
              <a:rPr lang="ru-RU" sz="1600" dirty="0" err="1"/>
              <a:t>Химиялық</a:t>
            </a:r>
            <a:r>
              <a:rPr lang="ru-RU" sz="1600" dirty="0"/>
              <a:t>  </a:t>
            </a:r>
            <a:r>
              <a:rPr lang="ru-RU" sz="1600" dirty="0" err="1"/>
              <a:t>шөгінді</a:t>
            </a:r>
            <a:r>
              <a:rPr lang="ru-RU" sz="1600" dirty="0"/>
              <a:t>  </a:t>
            </a:r>
            <a:r>
              <a:rPr lang="ru-RU" sz="1600" dirty="0" err="1"/>
              <a:t>таужыныстардың</a:t>
            </a:r>
            <a:r>
              <a:rPr lang="ru-RU" sz="1600" dirty="0"/>
              <a:t>  </a:t>
            </a:r>
            <a:r>
              <a:rPr lang="ru-RU" sz="1600" dirty="0" err="1"/>
              <a:t>құрылымдары</a:t>
            </a:r>
            <a:r>
              <a:rPr lang="ru-RU" sz="1600" dirty="0"/>
              <a:t> </a:t>
            </a:r>
            <a:r>
              <a:rPr lang="ru-RU" sz="1600" dirty="0" err="1"/>
              <a:t>минералдар</a:t>
            </a:r>
            <a:r>
              <a:rPr lang="ru-RU" sz="1600" dirty="0"/>
              <a:t>  </a:t>
            </a:r>
            <a:r>
              <a:rPr lang="ru-RU" sz="1600" dirty="0" err="1"/>
              <a:t>түйірлерінің</a:t>
            </a:r>
            <a:r>
              <a:rPr lang="ru-RU" sz="1600" dirty="0"/>
              <a:t>  </a:t>
            </a:r>
            <a:r>
              <a:rPr lang="ru-RU" sz="1600" dirty="0" err="1"/>
              <a:t>пішіні</a:t>
            </a:r>
            <a:r>
              <a:rPr lang="ru-RU" sz="1600" dirty="0"/>
              <a:t>,  </a:t>
            </a:r>
            <a:r>
              <a:rPr lang="ru-RU" sz="1600" dirty="0" err="1"/>
              <a:t>өлшемі</a:t>
            </a:r>
            <a:r>
              <a:rPr lang="ru-RU" sz="1600" dirty="0"/>
              <a:t>  </a:t>
            </a:r>
            <a:r>
              <a:rPr lang="ru-RU" sz="1600" dirty="0" err="1"/>
              <a:t>бойынша</a:t>
            </a:r>
            <a:r>
              <a:rPr lang="ru-RU" sz="1600" dirty="0"/>
              <a:t>  </a:t>
            </a:r>
            <a:r>
              <a:rPr lang="ru-RU" sz="1600" dirty="0" err="1"/>
              <a:t>сипатталады</a:t>
            </a:r>
            <a:r>
              <a:rPr lang="ru-RU" sz="1600" dirty="0"/>
              <a:t>. Минерал  </a:t>
            </a:r>
            <a:r>
              <a:rPr lang="ru-RU" sz="1600" dirty="0" err="1"/>
              <a:t>түйірлерінің</a:t>
            </a:r>
            <a:r>
              <a:rPr lang="ru-RU" sz="1600" dirty="0"/>
              <a:t>  ж</a:t>
            </a:r>
            <a:r>
              <a:rPr lang="en-IN" sz="1600" dirty="0"/>
              <a:t>ə</a:t>
            </a:r>
            <a:r>
              <a:rPr lang="ru-RU" sz="1600" dirty="0"/>
              <a:t>не  </a:t>
            </a:r>
            <a:r>
              <a:rPr lang="ru-RU" sz="1600" dirty="0" err="1"/>
              <a:t>агрегаттарының</a:t>
            </a:r>
            <a:r>
              <a:rPr lang="ru-RU" sz="1600" dirty="0"/>
              <a:t>  </a:t>
            </a:r>
            <a:r>
              <a:rPr lang="ru-RU" sz="1600" dirty="0" err="1"/>
              <a:t>пішініне</a:t>
            </a:r>
            <a:r>
              <a:rPr lang="ru-RU" sz="1600" dirty="0"/>
              <a:t>  </a:t>
            </a:r>
            <a:r>
              <a:rPr lang="ru-RU" sz="1600" dirty="0" err="1"/>
              <a:t>қарай</a:t>
            </a:r>
            <a:r>
              <a:rPr lang="ru-RU" sz="1600" dirty="0"/>
              <a:t> </a:t>
            </a:r>
            <a:r>
              <a:rPr lang="ru-RU" sz="1600" dirty="0" err="1"/>
              <a:t>төмендегідей</a:t>
            </a:r>
            <a:r>
              <a:rPr lang="ru-RU" sz="1600" dirty="0"/>
              <a:t> </a:t>
            </a:r>
            <a:r>
              <a:rPr lang="ru-RU" sz="1600" dirty="0" err="1"/>
              <a:t>құрылымдар</a:t>
            </a:r>
            <a:r>
              <a:rPr lang="ru-RU" sz="1600" dirty="0"/>
              <a:t> </a:t>
            </a:r>
            <a:r>
              <a:rPr lang="ru-RU" sz="1600" dirty="0" err="1"/>
              <a:t>бөлінеді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Идиоморфтық</a:t>
            </a:r>
            <a:r>
              <a:rPr lang="ru-RU" sz="1600" dirty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мұнда</a:t>
            </a:r>
            <a:r>
              <a:rPr lang="ru-RU" sz="1600" dirty="0"/>
              <a:t>  </a:t>
            </a:r>
            <a:r>
              <a:rPr lang="ru-RU" sz="1600" dirty="0" err="1"/>
              <a:t>таужыныстар</a:t>
            </a:r>
            <a:r>
              <a:rPr lang="ru-RU" sz="1600" dirty="0"/>
              <a:t>  </a:t>
            </a:r>
            <a:r>
              <a:rPr lang="ru-RU" sz="1600" dirty="0" err="1"/>
              <a:t>дұрыс</a:t>
            </a:r>
            <a:r>
              <a:rPr lang="ru-RU" sz="1600" dirty="0"/>
              <a:t> </a:t>
            </a:r>
            <a:r>
              <a:rPr lang="ru-RU" sz="1600" dirty="0" err="1"/>
              <a:t>кристаллографиялық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түйірлерден</a:t>
            </a:r>
            <a:r>
              <a:rPr lang="ru-RU" sz="1600" dirty="0"/>
              <a:t>  </a:t>
            </a:r>
            <a:r>
              <a:rPr lang="ru-RU" sz="1600" dirty="0" err="1"/>
              <a:t>тұрады</a:t>
            </a:r>
            <a:r>
              <a:rPr lang="ru-RU" sz="1600" dirty="0"/>
              <a:t> . </a:t>
            </a:r>
            <a:endParaRPr lang="ru-RU" sz="1600" dirty="0" smtClean="0"/>
          </a:p>
          <a:p>
            <a:r>
              <a:rPr lang="ru-RU" sz="1600" dirty="0" err="1" smtClean="0"/>
              <a:t>Гипидиоморфтық</a:t>
            </a:r>
            <a:r>
              <a:rPr lang="ru-RU" sz="1600" dirty="0" smtClean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онда</a:t>
            </a:r>
            <a:r>
              <a:rPr lang="ru-RU" sz="1600" dirty="0"/>
              <a:t>  </a:t>
            </a:r>
            <a:r>
              <a:rPr lang="ru-RU" sz="1600" dirty="0" err="1"/>
              <a:t>таужыныстарды</a:t>
            </a:r>
            <a:r>
              <a:rPr lang="ru-RU" sz="1600" dirty="0"/>
              <a:t>  </a:t>
            </a:r>
            <a:r>
              <a:rPr lang="ru-RU" sz="1600" dirty="0" err="1"/>
              <a:t>құратын</a:t>
            </a:r>
            <a:r>
              <a:rPr lang="ru-RU" sz="1600" dirty="0"/>
              <a:t> </a:t>
            </a:r>
            <a:r>
              <a:rPr lang="ru-RU" sz="1600" dirty="0" err="1"/>
              <a:t>минералдар</a:t>
            </a:r>
            <a:r>
              <a:rPr lang="ru-RU" sz="1600" dirty="0"/>
              <a:t> </a:t>
            </a:r>
            <a:r>
              <a:rPr lang="ru-RU" sz="1600" dirty="0" err="1"/>
              <a:t>идиоморфизмі</a:t>
            </a:r>
            <a:r>
              <a:rPr lang="ru-RU" sz="1600" dirty="0"/>
              <a:t> </a:t>
            </a:r>
            <a:r>
              <a:rPr lang="en-IN" sz="1600" dirty="0"/>
              <a:t>ə</a:t>
            </a:r>
            <a:r>
              <a:rPr lang="ru-RU" sz="1600" dirty="0" err="1"/>
              <a:t>рқилы</a:t>
            </a:r>
            <a:r>
              <a:rPr lang="ru-RU" sz="1600" dirty="0"/>
              <a:t> </a:t>
            </a:r>
            <a:r>
              <a:rPr lang="ru-RU" sz="1600" dirty="0" err="1"/>
              <a:t>болып</a:t>
            </a:r>
            <a:r>
              <a:rPr lang="ru-RU" sz="1600" dirty="0"/>
              <a:t> </a:t>
            </a:r>
            <a:r>
              <a:rPr lang="ru-RU" sz="1600" dirty="0" err="1"/>
              <a:t>келеді</a:t>
            </a:r>
            <a:r>
              <a:rPr lang="ru-RU" sz="1600" dirty="0"/>
              <a:t>. </a:t>
            </a:r>
          </a:p>
          <a:p>
            <a:r>
              <a:rPr lang="ru-RU" sz="1600" dirty="0" err="1"/>
              <a:t>Аллотриоморфтық</a:t>
            </a:r>
            <a:r>
              <a:rPr lang="ru-RU" sz="1600" dirty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онда</a:t>
            </a:r>
            <a:r>
              <a:rPr lang="ru-RU" sz="1600" dirty="0"/>
              <a:t>  </a:t>
            </a:r>
            <a:r>
              <a:rPr lang="ru-RU" sz="1600" dirty="0" err="1"/>
              <a:t>минералдардың</a:t>
            </a:r>
            <a:r>
              <a:rPr lang="ru-RU" sz="1600" dirty="0"/>
              <a:t> </a:t>
            </a:r>
            <a:r>
              <a:rPr lang="ru-RU" sz="1600" dirty="0" err="1"/>
              <a:t>түйірлері</a:t>
            </a:r>
            <a:r>
              <a:rPr lang="ru-RU" sz="1600" dirty="0"/>
              <a:t>  </a:t>
            </a:r>
            <a:r>
              <a:rPr lang="ru-RU" sz="1600" dirty="0" err="1"/>
              <a:t>пішінсіз</a:t>
            </a:r>
            <a:r>
              <a:rPr lang="ru-RU" sz="1600" dirty="0"/>
              <a:t>  </a:t>
            </a:r>
            <a:r>
              <a:rPr lang="ru-RU" sz="1600" dirty="0" err="1"/>
              <a:t>келеді</a:t>
            </a:r>
            <a:r>
              <a:rPr lang="ru-RU" sz="1600" dirty="0"/>
              <a:t>.  </a:t>
            </a:r>
            <a:r>
              <a:rPr lang="ru-RU" sz="1600" dirty="0" err="1"/>
              <a:t>Егер</a:t>
            </a:r>
            <a:r>
              <a:rPr lang="ru-RU" sz="1600" dirty="0"/>
              <a:t>  </a:t>
            </a:r>
            <a:r>
              <a:rPr lang="ru-RU" sz="1600" dirty="0" err="1"/>
              <a:t>түйірлердің</a:t>
            </a:r>
            <a:r>
              <a:rPr lang="ru-RU" sz="1600" dirty="0"/>
              <a:t>  </a:t>
            </a:r>
            <a:r>
              <a:rPr lang="ru-RU" sz="1600" dirty="0" err="1"/>
              <a:t>шеті</a:t>
            </a:r>
            <a:r>
              <a:rPr lang="ru-RU" sz="1600" dirty="0"/>
              <a:t>  </a:t>
            </a:r>
            <a:r>
              <a:rPr lang="ru-RU" sz="1600" dirty="0" err="1"/>
              <a:t>кедір-бұдырлы</a:t>
            </a:r>
            <a:r>
              <a:rPr lang="ru-RU" sz="1600" dirty="0"/>
              <a:t> </a:t>
            </a:r>
            <a:r>
              <a:rPr lang="ru-RU" sz="1600" dirty="0" err="1"/>
              <a:t>келсе</a:t>
            </a:r>
            <a:r>
              <a:rPr lang="ru-RU" sz="1600" dirty="0"/>
              <a:t>, </a:t>
            </a:r>
            <a:r>
              <a:rPr lang="ru-RU" sz="1600" dirty="0" err="1"/>
              <a:t>құрылымды</a:t>
            </a:r>
            <a:r>
              <a:rPr lang="ru-RU" sz="1600" dirty="0"/>
              <a:t> </a:t>
            </a:r>
            <a:r>
              <a:rPr lang="ru-RU" sz="1600" dirty="0" err="1"/>
              <a:t>тісті</a:t>
            </a:r>
            <a:r>
              <a:rPr lang="ru-RU" sz="1600" dirty="0"/>
              <a:t> </a:t>
            </a:r>
            <a:r>
              <a:rPr lang="ru-RU" sz="1600" dirty="0" err="1"/>
              <a:t>деп</a:t>
            </a:r>
            <a:r>
              <a:rPr lang="ru-RU" sz="1600" dirty="0"/>
              <a:t> </a:t>
            </a:r>
            <a:r>
              <a:rPr lang="ru-RU" sz="1600" dirty="0" err="1"/>
              <a:t>атайды</a:t>
            </a:r>
            <a:r>
              <a:rPr lang="ru-RU" sz="1600" dirty="0"/>
              <a:t>. </a:t>
            </a:r>
          </a:p>
          <a:p>
            <a:r>
              <a:rPr lang="ru-RU" sz="1600" dirty="0" err="1"/>
              <a:t>Колломорфтық</a:t>
            </a:r>
            <a:r>
              <a:rPr lang="ru-RU" sz="1600" dirty="0"/>
              <a:t>  </a:t>
            </a:r>
            <a:r>
              <a:rPr lang="ru-RU" sz="1600" dirty="0" err="1" smtClean="0"/>
              <a:t>құрылым</a:t>
            </a:r>
            <a:r>
              <a:rPr lang="ru-RU" sz="1600" dirty="0" smtClean="0"/>
              <a:t>. </a:t>
            </a:r>
            <a:r>
              <a:rPr lang="ru-RU" sz="1600" dirty="0" err="1" smtClean="0"/>
              <a:t>Олар</a:t>
            </a:r>
            <a:r>
              <a:rPr lang="ru-RU" sz="1600" dirty="0" smtClean="0"/>
              <a:t>  </a:t>
            </a:r>
            <a:r>
              <a:rPr lang="ru-RU" sz="1600" dirty="0" err="1"/>
              <a:t>өте</a:t>
            </a:r>
            <a:r>
              <a:rPr lang="ru-RU" sz="1600" dirty="0"/>
              <a:t>  </a:t>
            </a:r>
            <a:r>
              <a:rPr lang="ru-RU" sz="1600" dirty="0" err="1"/>
              <a:t>ұсақ</a:t>
            </a:r>
            <a:r>
              <a:rPr lang="ru-RU" sz="1600" dirty="0"/>
              <a:t>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</a:t>
            </a:r>
            <a:r>
              <a:rPr lang="ru-RU" sz="1600" dirty="0" err="1"/>
              <a:t>түйіршіктерден</a:t>
            </a:r>
            <a:r>
              <a:rPr lang="ru-RU" sz="1600" dirty="0"/>
              <a:t> </a:t>
            </a:r>
            <a:r>
              <a:rPr lang="ru-RU" sz="1600" dirty="0" err="1"/>
              <a:t>тұрады</a:t>
            </a:r>
            <a:r>
              <a:rPr lang="ru-RU" sz="1600" dirty="0"/>
              <a:t>.  </a:t>
            </a:r>
          </a:p>
          <a:p>
            <a:r>
              <a:rPr lang="ru-RU" sz="1600" dirty="0" err="1"/>
              <a:t>Оолиттер</a:t>
            </a:r>
            <a:r>
              <a:rPr lang="ru-RU" sz="1600" dirty="0"/>
              <a:t>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центрлес</a:t>
            </a:r>
            <a:r>
              <a:rPr lang="ru-RU" sz="1600" dirty="0"/>
              <a:t>  </a:t>
            </a:r>
            <a:r>
              <a:rPr lang="ru-RU" sz="1600" dirty="0" err="1"/>
              <a:t>қабатшалардан</a:t>
            </a:r>
            <a:r>
              <a:rPr lang="ru-RU" sz="1600" dirty="0"/>
              <a:t>  </a:t>
            </a:r>
            <a:r>
              <a:rPr lang="ru-RU" sz="1600" dirty="0" err="1"/>
              <a:t>тұрады</a:t>
            </a:r>
            <a:r>
              <a:rPr lang="ru-RU" sz="1600" dirty="0"/>
              <a:t>.  </a:t>
            </a:r>
            <a:r>
              <a:rPr lang="ru-RU" sz="1600" dirty="0" err="1"/>
              <a:t>Олардың</a:t>
            </a:r>
            <a:r>
              <a:rPr lang="ru-RU" sz="1600" dirty="0"/>
              <a:t>  </a:t>
            </a:r>
            <a:r>
              <a:rPr lang="ru-RU" sz="1600" dirty="0" err="1"/>
              <a:t>диаметрі</a:t>
            </a:r>
            <a:r>
              <a:rPr lang="ru-RU" sz="1600" dirty="0"/>
              <a:t> 2  мм-</a:t>
            </a:r>
            <a:r>
              <a:rPr lang="ru-RU" sz="1600" dirty="0" err="1"/>
              <a:t>ден</a:t>
            </a:r>
            <a:r>
              <a:rPr lang="ru-RU" sz="1600" dirty="0"/>
              <a:t>  </a:t>
            </a:r>
            <a:r>
              <a:rPr lang="ru-RU" sz="1600" dirty="0" err="1"/>
              <a:t>кіші</a:t>
            </a:r>
            <a:r>
              <a:rPr lang="ru-RU" sz="1600" dirty="0"/>
              <a:t>  </a:t>
            </a:r>
            <a:r>
              <a:rPr lang="ru-RU" sz="1600" dirty="0" err="1" smtClean="0"/>
              <a:t>болады</a:t>
            </a:r>
            <a:endParaRPr lang="ru-RU" sz="1600" dirty="0"/>
          </a:p>
          <a:p>
            <a:r>
              <a:rPr lang="ru-RU" sz="1600" dirty="0" err="1"/>
              <a:t>Ооидтар</a:t>
            </a:r>
            <a:r>
              <a:rPr lang="ru-RU" sz="1600" dirty="0"/>
              <a:t>  да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келеді</a:t>
            </a:r>
            <a:r>
              <a:rPr lang="ru-RU" sz="1600" dirty="0"/>
              <a:t>,  </a:t>
            </a:r>
            <a:r>
              <a:rPr lang="ru-RU" sz="1600" dirty="0" err="1"/>
              <a:t>бірақ</a:t>
            </a:r>
            <a:r>
              <a:rPr lang="ru-RU" sz="1600" dirty="0"/>
              <a:t>  </a:t>
            </a:r>
            <a:r>
              <a:rPr lang="ru-RU" sz="1600" dirty="0" err="1"/>
              <a:t>қабаттастық</a:t>
            </a:r>
            <a:r>
              <a:rPr lang="ru-RU" sz="1600" dirty="0"/>
              <a:t> </a:t>
            </a:r>
            <a:r>
              <a:rPr lang="ru-RU" sz="1600" dirty="0" err="1"/>
              <a:t>болмайды</a:t>
            </a:r>
            <a:r>
              <a:rPr lang="ru-RU" sz="1600" dirty="0"/>
              <a:t>.  </a:t>
            </a:r>
          </a:p>
          <a:p>
            <a:r>
              <a:rPr lang="ru-RU" sz="1600" dirty="0" err="1"/>
              <a:t>Сферолиттер</a:t>
            </a:r>
            <a:r>
              <a:rPr lang="ru-RU" sz="1600" dirty="0"/>
              <a:t>  с</a:t>
            </a:r>
            <a:r>
              <a:rPr lang="en-IN" sz="1600" dirty="0"/>
              <a:t>ə</a:t>
            </a:r>
            <a:r>
              <a:rPr lang="ru-RU" sz="1600" dirty="0" err="1"/>
              <a:t>уле</a:t>
            </a:r>
            <a:r>
              <a:rPr lang="ru-RU" sz="1600" dirty="0"/>
              <a:t>  </a:t>
            </a:r>
            <a:r>
              <a:rPr lang="ru-RU" sz="1600" dirty="0" err="1"/>
              <a:t>сияқты</a:t>
            </a:r>
            <a:r>
              <a:rPr lang="ru-RU" sz="1600" dirty="0"/>
              <a:t>  </a:t>
            </a:r>
            <a:r>
              <a:rPr lang="ru-RU" sz="1600" dirty="0" err="1"/>
              <a:t>тарамданған</a:t>
            </a:r>
            <a:r>
              <a:rPr lang="ru-RU" sz="1600" dirty="0"/>
              <a:t>  </a:t>
            </a:r>
            <a:r>
              <a:rPr lang="ru-RU" sz="1600" dirty="0" err="1"/>
              <a:t>ине</a:t>
            </a:r>
            <a:r>
              <a:rPr lang="ru-RU" sz="1600" dirty="0"/>
              <a:t>,  </a:t>
            </a:r>
            <a:r>
              <a:rPr lang="ru-RU" sz="1600" dirty="0" err="1"/>
              <a:t>жапырақша</a:t>
            </a:r>
            <a:r>
              <a:rPr lang="ru-RU" sz="1600" dirty="0"/>
              <a:t> т</a:t>
            </a:r>
            <a:r>
              <a:rPr lang="en-IN" sz="1600" dirty="0"/>
              <a:t>ə</a:t>
            </a:r>
            <a:r>
              <a:rPr lang="ru-RU" sz="1600" dirty="0" err="1"/>
              <a:t>різді</a:t>
            </a:r>
            <a:r>
              <a:rPr lang="ru-RU" sz="1600" dirty="0"/>
              <a:t> </a:t>
            </a:r>
            <a:r>
              <a:rPr lang="ru-RU" sz="1600" dirty="0" err="1"/>
              <a:t>кристалдардан</a:t>
            </a:r>
            <a:r>
              <a:rPr lang="ru-RU" sz="1600" dirty="0"/>
              <a:t> </a:t>
            </a:r>
            <a:r>
              <a:rPr lang="ru-RU" sz="1600" dirty="0" err="1"/>
              <a:t>тұратын</a:t>
            </a:r>
            <a:r>
              <a:rPr lang="ru-RU" sz="1600" dirty="0"/>
              <a:t> </a:t>
            </a:r>
            <a:r>
              <a:rPr lang="ru-RU" sz="1600" dirty="0" err="1" smtClean="0"/>
              <a:t>агрегаттар</a:t>
            </a:r>
            <a:r>
              <a:rPr lang="ru-RU" sz="1600" dirty="0" smtClean="0"/>
              <a:t>. </a:t>
            </a:r>
            <a:endParaRPr lang="ru-RU" sz="1600" dirty="0"/>
          </a:p>
          <a:p>
            <a:r>
              <a:rPr lang="ru-RU" sz="1600" dirty="0" err="1"/>
              <a:t>Инкрустациялық</a:t>
            </a:r>
            <a:r>
              <a:rPr lang="ru-RU" sz="1600" dirty="0"/>
              <a:t>  /</a:t>
            </a:r>
            <a:r>
              <a:rPr lang="en-IN" sz="1600" dirty="0"/>
              <a:t>ə</a:t>
            </a:r>
            <a:r>
              <a:rPr lang="ru-RU" sz="1600" dirty="0" err="1"/>
              <a:t>шекейлік</a:t>
            </a:r>
            <a:r>
              <a:rPr lang="ru-RU" sz="1600" dirty="0"/>
              <a:t>/  </a:t>
            </a:r>
            <a:r>
              <a:rPr lang="ru-RU" sz="1600" dirty="0" err="1"/>
              <a:t>құрылым</a:t>
            </a:r>
            <a:r>
              <a:rPr lang="ru-RU" sz="1600" dirty="0"/>
              <a:t>  </a:t>
            </a:r>
            <a:r>
              <a:rPr lang="ru-RU" sz="1600" dirty="0" err="1"/>
              <a:t>көбінесе</a:t>
            </a:r>
            <a:r>
              <a:rPr lang="ru-RU" sz="1600" dirty="0"/>
              <a:t> </a:t>
            </a:r>
            <a:r>
              <a:rPr lang="ru-RU" sz="1600" dirty="0" err="1"/>
              <a:t>қуыстарда</a:t>
            </a:r>
            <a:r>
              <a:rPr lang="ru-RU" sz="1600" dirty="0"/>
              <a:t>,  </a:t>
            </a:r>
            <a:r>
              <a:rPr lang="ru-RU" sz="1600" dirty="0" err="1"/>
              <a:t>жарықтарда</a:t>
            </a:r>
            <a:r>
              <a:rPr lang="ru-RU" sz="1600" dirty="0"/>
              <a:t>  </a:t>
            </a:r>
            <a:r>
              <a:rPr lang="ru-RU" sz="1600" dirty="0" err="1"/>
              <a:t>қайта</a:t>
            </a:r>
            <a:r>
              <a:rPr lang="ru-RU" sz="1600" dirty="0"/>
              <a:t>  </a:t>
            </a:r>
            <a:r>
              <a:rPr lang="ru-RU" sz="1600" dirty="0" err="1"/>
              <a:t>кристалдану</a:t>
            </a:r>
            <a:r>
              <a:rPr lang="ru-RU" sz="1600" dirty="0"/>
              <a:t>  </a:t>
            </a:r>
            <a:r>
              <a:rPr lang="ru-RU" sz="1600" dirty="0" err="1"/>
              <a:t>процесінде</a:t>
            </a:r>
            <a:r>
              <a:rPr lang="ru-RU" sz="1600" dirty="0"/>
              <a:t>  </a:t>
            </a:r>
            <a:r>
              <a:rPr lang="ru-RU" sz="1600" dirty="0" err="1"/>
              <a:t>пайда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r>
              <a:rPr lang="ru-RU" sz="1600" dirty="0"/>
              <a:t>.  </a:t>
            </a:r>
            <a:r>
              <a:rPr lang="ru-RU" sz="1600" dirty="0" err="1"/>
              <a:t>Онда</a:t>
            </a:r>
            <a:r>
              <a:rPr lang="ru-RU" sz="1600" dirty="0"/>
              <a:t>  с</a:t>
            </a:r>
            <a:r>
              <a:rPr lang="en-IN" sz="1600" dirty="0"/>
              <a:t>ə</a:t>
            </a:r>
            <a:r>
              <a:rPr lang="ru-RU" sz="1600" dirty="0" err="1"/>
              <a:t>улеше</a:t>
            </a:r>
            <a:r>
              <a:rPr lang="ru-RU" sz="1600" dirty="0"/>
              <a:t>  </a:t>
            </a:r>
            <a:r>
              <a:rPr lang="ru-RU" sz="1600" dirty="0" err="1"/>
              <a:t>тарамданған</a:t>
            </a:r>
            <a:r>
              <a:rPr lang="ru-RU" sz="1600" dirty="0"/>
              <a:t>  </a:t>
            </a:r>
            <a:r>
              <a:rPr lang="ru-RU" sz="1600" dirty="0" err="1"/>
              <a:t>кристалдар</a:t>
            </a:r>
            <a:r>
              <a:rPr lang="ru-RU" sz="1600" dirty="0"/>
              <a:t>  </a:t>
            </a:r>
            <a:r>
              <a:rPr lang="ru-RU" sz="1600" dirty="0" err="1"/>
              <a:t>пайда</a:t>
            </a:r>
            <a:r>
              <a:rPr lang="ru-RU" sz="1600" dirty="0"/>
              <a:t>  </a:t>
            </a:r>
            <a:r>
              <a:rPr lang="ru-RU" sz="1600" dirty="0" err="1"/>
              <a:t>болады</a:t>
            </a:r>
            <a:r>
              <a:rPr lang="ru-RU" sz="1600" dirty="0"/>
              <a:t>.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82508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Биогендік</a:t>
            </a:r>
            <a:r>
              <a:rPr lang="ru-RU" sz="2800" dirty="0" smtClean="0"/>
              <a:t>  </a:t>
            </a:r>
            <a:r>
              <a:rPr lang="ru-RU" sz="2800" dirty="0" err="1" smtClean="0"/>
              <a:t>шөгінді</a:t>
            </a:r>
            <a:r>
              <a:rPr lang="ru-RU" sz="2800" dirty="0" smtClean="0"/>
              <a:t>  </a:t>
            </a:r>
            <a:r>
              <a:rPr lang="ru-RU" sz="2800" dirty="0" err="1" smtClean="0"/>
              <a:t>таужыныстардың</a:t>
            </a:r>
            <a:r>
              <a:rPr lang="ru-RU" sz="2800" dirty="0" smtClean="0"/>
              <a:t> </a:t>
            </a:r>
            <a:r>
              <a:rPr lang="ru-RU" sz="2800" dirty="0" err="1" smtClean="0"/>
              <a:t>құрылымдары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Биогендік</a:t>
            </a:r>
            <a:r>
              <a:rPr lang="ru-RU" dirty="0"/>
              <a:t>  </a:t>
            </a:r>
            <a:r>
              <a:rPr lang="ru-RU" dirty="0" err="1"/>
              <a:t>таужыныстардың</a:t>
            </a:r>
            <a:r>
              <a:rPr lang="ru-RU" dirty="0"/>
              <a:t>  </a:t>
            </a:r>
            <a:r>
              <a:rPr lang="ru-RU" dirty="0" err="1"/>
              <a:t>құрылымдары</a:t>
            </a:r>
            <a:r>
              <a:rPr lang="ru-RU" dirty="0"/>
              <a:t>  </a:t>
            </a:r>
            <a:r>
              <a:rPr lang="ru-RU" dirty="0" err="1"/>
              <a:t>организмдердің</a:t>
            </a:r>
            <a:r>
              <a:rPr lang="ru-RU" dirty="0"/>
              <a:t> </a:t>
            </a:r>
            <a:r>
              <a:rPr lang="ru-RU" dirty="0" err="1"/>
              <a:t>сауыттары</a:t>
            </a:r>
            <a:r>
              <a:rPr lang="ru-RU" dirty="0"/>
              <a:t>  мен  </a:t>
            </a:r>
            <a:r>
              <a:rPr lang="ru-RU" dirty="0" err="1"/>
              <a:t>қаңқаларының</a:t>
            </a:r>
            <a:r>
              <a:rPr lang="ru-RU" dirty="0"/>
              <a:t>  </a:t>
            </a:r>
            <a:r>
              <a:rPr lang="ru-RU" dirty="0" err="1"/>
              <a:t>сақталу</a:t>
            </a:r>
            <a:r>
              <a:rPr lang="ru-RU" dirty="0"/>
              <a:t>  д</a:t>
            </a:r>
            <a:r>
              <a:rPr lang="en-IN" dirty="0"/>
              <a:t>ə</a:t>
            </a:r>
            <a:r>
              <a:rPr lang="ru-RU" dirty="0" err="1"/>
              <a:t>режесіне</a:t>
            </a:r>
            <a:r>
              <a:rPr lang="ru-RU" dirty="0"/>
              <a:t> 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жіктеледі</a:t>
            </a:r>
            <a:r>
              <a:rPr lang="ru-RU" dirty="0"/>
              <a:t>.  </a:t>
            </a:r>
            <a:r>
              <a:rPr lang="ru-RU" dirty="0" err="1"/>
              <a:t>Осыған</a:t>
            </a:r>
            <a:r>
              <a:rPr lang="ru-RU" dirty="0"/>
              <a:t>  </a:t>
            </a:r>
            <a:r>
              <a:rPr lang="ru-RU" dirty="0" err="1"/>
              <a:t>қарай</a:t>
            </a:r>
            <a:r>
              <a:rPr lang="ru-RU" dirty="0"/>
              <a:t>  </a:t>
            </a:r>
            <a:r>
              <a:rPr lang="ru-RU" dirty="0" err="1"/>
              <a:t>биоморфтық</a:t>
            </a:r>
            <a:r>
              <a:rPr lang="ru-RU" dirty="0"/>
              <a:t>  ж</a:t>
            </a:r>
            <a:r>
              <a:rPr lang="en-IN" dirty="0"/>
              <a:t>ə</a:t>
            </a:r>
            <a:r>
              <a:rPr lang="ru-RU" dirty="0"/>
              <a:t>не  </a:t>
            </a:r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құрылымдар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</a:p>
          <a:p>
            <a:r>
              <a:rPr lang="ru-RU" dirty="0" err="1"/>
              <a:t>Биоморфтық</a:t>
            </a:r>
            <a:r>
              <a:rPr lang="ru-RU" dirty="0"/>
              <a:t> /</a:t>
            </a:r>
            <a:r>
              <a:rPr lang="ru-RU" dirty="0" err="1"/>
              <a:t>органогендік</a:t>
            </a:r>
            <a:r>
              <a:rPr lang="ru-RU" dirty="0"/>
              <a:t>/  </a:t>
            </a:r>
            <a:r>
              <a:rPr lang="ru-RU" dirty="0" err="1"/>
              <a:t>құрылымда</a:t>
            </a:r>
            <a:r>
              <a:rPr lang="ru-RU" dirty="0"/>
              <a:t>  </a:t>
            </a:r>
            <a:r>
              <a:rPr lang="ru-RU" dirty="0" err="1"/>
              <a:t>таужыныс</a:t>
            </a:r>
            <a:r>
              <a:rPr lang="ru-RU" dirty="0"/>
              <a:t> </a:t>
            </a:r>
            <a:r>
              <a:rPr lang="ru-RU" dirty="0" err="1"/>
              <a:t>организмдердің</a:t>
            </a:r>
            <a:r>
              <a:rPr lang="ru-RU" dirty="0"/>
              <a:t>  </a:t>
            </a:r>
            <a:r>
              <a:rPr lang="ru-RU" dirty="0" err="1"/>
              <a:t>жақсы</a:t>
            </a:r>
            <a:r>
              <a:rPr lang="ru-RU" dirty="0"/>
              <a:t>  </a:t>
            </a:r>
            <a:r>
              <a:rPr lang="ru-RU" dirty="0" err="1"/>
              <a:t>сақталған</a:t>
            </a:r>
            <a:r>
              <a:rPr lang="ru-RU" dirty="0"/>
              <a:t>  </a:t>
            </a:r>
            <a:r>
              <a:rPr lang="ru-RU" dirty="0" err="1"/>
              <a:t>сауыттары</a:t>
            </a:r>
            <a:r>
              <a:rPr lang="ru-RU" dirty="0"/>
              <a:t>  не  </a:t>
            </a:r>
            <a:r>
              <a:rPr lang="ru-RU" dirty="0" err="1"/>
              <a:t>қаңқаларынан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</a:p>
          <a:p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құрылымда</a:t>
            </a:r>
            <a:r>
              <a:rPr lang="ru-RU" dirty="0"/>
              <a:t> </a:t>
            </a:r>
            <a:r>
              <a:rPr lang="ru-RU" dirty="0" err="1"/>
              <a:t>таужыныс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  </a:t>
            </a:r>
            <a:r>
              <a:rPr lang="ru-RU" dirty="0" err="1"/>
              <a:t>денелерінің</a:t>
            </a:r>
            <a:r>
              <a:rPr lang="ru-RU" dirty="0"/>
              <a:t> </a:t>
            </a:r>
            <a:r>
              <a:rPr lang="ru-RU" dirty="0" err="1"/>
              <a:t>сынықтарынан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Ұсақ</a:t>
            </a:r>
            <a:r>
              <a:rPr lang="ru-RU" dirty="0"/>
              <a:t> </a:t>
            </a:r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шламдық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178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2636912"/>
            <a:ext cx="7498080" cy="1143000"/>
          </a:xfrm>
        </p:spPr>
        <p:txBody>
          <a:bodyPr/>
          <a:lstStyle/>
          <a:p>
            <a:pPr algn="ctr"/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144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</TotalTime>
  <Words>900</Words>
  <Application>Microsoft Office PowerPoint</Application>
  <PresentationFormat>Экран (4:3)</PresentationFormat>
  <Paragraphs>78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Шөгінді таужыныстар және олардың құрлымы</vt:lpstr>
      <vt:lpstr>Шөгінді тау жыныстардың қалыптасуы</vt:lpstr>
      <vt:lpstr>Гипергенез</vt:lpstr>
      <vt:lpstr>Седиментогенез </vt:lpstr>
      <vt:lpstr>Презентация PowerPoint</vt:lpstr>
      <vt:lpstr>Диагенез </vt:lpstr>
      <vt:lpstr>Диагенез  сатысының  кең  тараған  минералдары </vt:lpstr>
      <vt:lpstr>Катагенез</vt:lpstr>
      <vt:lpstr>Катагенез  сатысының  кең  тараған  минералдары</vt:lpstr>
      <vt:lpstr>Презентация PowerPoint</vt:lpstr>
      <vt:lpstr>ШӨГІНДІ ТАУЖЫНЫСТАРДЫҢ ҚҰРЫЛЫМДАРЫ</vt:lpstr>
      <vt:lpstr>Презентация PowerPoint</vt:lpstr>
      <vt:lpstr>Нақты шөгінді таужыныстардың құрлымдары</vt:lpstr>
      <vt:lpstr>Нақты шөгінді сынықты таужыныстардың құрылымдары</vt:lpstr>
      <vt:lpstr>Презентация PowerPoint</vt:lpstr>
      <vt:lpstr>Презентация PowerPoint</vt:lpstr>
      <vt:lpstr>Сазды таужыныстардың құрлымдары</vt:lpstr>
      <vt:lpstr>ПИРОКЛАСТОЛИТТЕРДІҢ  ҚҰРЫЛЫМДАРЫ</vt:lpstr>
      <vt:lpstr>Химиялық таужыныстардың құрлымдары</vt:lpstr>
      <vt:lpstr>Биогендік  шөгінді  таужыныстардың құрылымдары</vt:lpstr>
      <vt:lpstr>Назарларыңызға рахмет!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Шөгінді тау жыныстар және оның құрлымы</dc:title>
  <dc:creator>Акмарал</dc:creator>
  <cp:lastModifiedBy>Aliya</cp:lastModifiedBy>
  <cp:revision>15</cp:revision>
  <dcterms:created xsi:type="dcterms:W3CDTF">2016-04-14T15:53:32Z</dcterms:created>
  <dcterms:modified xsi:type="dcterms:W3CDTF">2020-03-27T03:12:32Z</dcterms:modified>
</cp:coreProperties>
</file>